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6858000" cx="12192000"/>
  <p:notesSz cx="6858000" cy="9144000"/>
  <p:embeddedFontLst>
    <p:embeddedFont>
      <p:font typeface="Corbel"/>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orbel-regular.fntdata"/><Relationship Id="rId11" Type="http://schemas.openxmlformats.org/officeDocument/2006/relationships/slide" Target="slides/slide7.xml"/><Relationship Id="rId22" Type="http://schemas.openxmlformats.org/officeDocument/2006/relationships/font" Target="fonts/Corbel-italic.fntdata"/><Relationship Id="rId10" Type="http://schemas.openxmlformats.org/officeDocument/2006/relationships/slide" Target="slides/slide6.xml"/><Relationship Id="rId21" Type="http://schemas.openxmlformats.org/officeDocument/2006/relationships/font" Target="fonts/Corbel-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Corbel-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a5955cbee0_0_31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a5955cbee0_0_3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a5955cbee0_0_38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a5955cbee0_0_3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a5955cbee0_0_15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a5955cbee0_0_1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a5955cbee0_0_160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a5955cbee0_0_1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3" name="Shape 13"/>
        <p:cNvGrpSpPr/>
        <p:nvPr/>
      </p:nvGrpSpPr>
      <p:grpSpPr>
        <a:xfrm>
          <a:off x="0" y="0"/>
          <a:ext cx="0" cy="0"/>
          <a:chOff x="0" y="0"/>
          <a:chExt cx="0" cy="0"/>
        </a:xfrm>
      </p:grpSpPr>
      <p:sp>
        <p:nvSpPr>
          <p:cNvPr id="14" name="Google Shape;14;p2"/>
          <p:cNvSpPr/>
          <p:nvPr/>
        </p:nvSpPr>
        <p:spPr>
          <a:xfrm>
            <a:off x="0" y="761999"/>
            <a:ext cx="9141619" cy="5334001"/>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9270263" y="761999"/>
            <a:ext cx="2925318" cy="5334001"/>
          </a:xfrm>
          <a:prstGeom prst="rect">
            <a:avLst/>
          </a:prstGeom>
          <a:solidFill>
            <a:srgbClr val="C8C8C8">
              <a:alpha val="4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txBox="1"/>
          <p:nvPr>
            <p:ph type="ctrTitle"/>
          </p:nvPr>
        </p:nvSpPr>
        <p:spPr>
          <a:xfrm>
            <a:off x="1069848" y="1298448"/>
            <a:ext cx="7315200" cy="3255264"/>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FFFFFF"/>
              </a:buClr>
              <a:buSzPts val="5900"/>
              <a:buFont typeface="Corbel"/>
              <a:buNone/>
              <a:defRPr sz="59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100015" y="4670246"/>
            <a:ext cx="7315200" cy="914400"/>
          </a:xfrm>
          <a:prstGeom prst="rect">
            <a:avLst/>
          </a:prstGeom>
          <a:noFill/>
          <a:ln>
            <a:noFill/>
          </a:ln>
        </p:spPr>
        <p:txBody>
          <a:bodyPr anchorCtr="0" anchor="t" bIns="45700" lIns="91425" spcFirstLastPara="1" rIns="91425" wrap="square" tIns="45700">
            <a:noAutofit/>
          </a:bodyPr>
          <a:lstStyle>
            <a:lvl1pPr lvl="0" algn="l">
              <a:lnSpc>
                <a:spcPct val="90000"/>
              </a:lnSpc>
              <a:spcBef>
                <a:spcPts val="1200"/>
              </a:spcBef>
              <a:spcAft>
                <a:spcPts val="0"/>
              </a:spcAft>
              <a:buSzPts val="2200"/>
              <a:buNone/>
              <a:defRPr sz="2200" cap="none">
                <a:solidFill>
                  <a:srgbClr val="EDECE4"/>
                </a:solidFill>
              </a:defRPr>
            </a:lvl1pPr>
            <a:lvl2pPr lvl="1" algn="ctr">
              <a:lnSpc>
                <a:spcPct val="90000"/>
              </a:lnSpc>
              <a:spcBef>
                <a:spcPts val="250"/>
              </a:spcBef>
              <a:spcAft>
                <a:spcPts val="0"/>
              </a:spcAft>
              <a:buSzPts val="2200"/>
              <a:buNone/>
              <a:defRPr sz="2200"/>
            </a:lvl2pPr>
            <a:lvl3pPr lvl="2" algn="ctr">
              <a:lnSpc>
                <a:spcPct val="90000"/>
              </a:lnSpc>
              <a:spcBef>
                <a:spcPts val="250"/>
              </a:spcBef>
              <a:spcAft>
                <a:spcPts val="0"/>
              </a:spcAft>
              <a:buSzPts val="2200"/>
              <a:buNone/>
              <a:defRPr sz="2200"/>
            </a:lvl3pPr>
            <a:lvl4pPr lvl="3" algn="ctr">
              <a:lnSpc>
                <a:spcPct val="90000"/>
              </a:lnSpc>
              <a:spcBef>
                <a:spcPts val="250"/>
              </a:spcBef>
              <a:spcAft>
                <a:spcPts val="0"/>
              </a:spcAft>
              <a:buSzPts val="2000"/>
              <a:buNone/>
              <a:defRPr sz="2000"/>
            </a:lvl4pPr>
            <a:lvl5pPr lvl="4" algn="ctr">
              <a:lnSpc>
                <a:spcPct val="90000"/>
              </a:lnSpc>
              <a:spcBef>
                <a:spcPts val="250"/>
              </a:spcBef>
              <a:spcAft>
                <a:spcPts val="0"/>
              </a:spcAft>
              <a:buSzPts val="2000"/>
              <a:buNone/>
              <a:defRPr sz="2000"/>
            </a:lvl5pPr>
            <a:lvl6pPr lvl="5" algn="ctr">
              <a:lnSpc>
                <a:spcPct val="90000"/>
              </a:lnSpc>
              <a:spcBef>
                <a:spcPts val="250"/>
              </a:spcBef>
              <a:spcAft>
                <a:spcPts val="0"/>
              </a:spcAft>
              <a:buSzPts val="2000"/>
              <a:buNone/>
              <a:defRPr sz="2000"/>
            </a:lvl6pPr>
            <a:lvl7pPr lvl="6" algn="ctr">
              <a:lnSpc>
                <a:spcPct val="90000"/>
              </a:lnSpc>
              <a:spcBef>
                <a:spcPts val="250"/>
              </a:spcBef>
              <a:spcAft>
                <a:spcPts val="0"/>
              </a:spcAft>
              <a:buSzPts val="2000"/>
              <a:buNone/>
              <a:defRPr sz="2000"/>
            </a:lvl7pPr>
            <a:lvl8pPr lvl="7" algn="ctr">
              <a:lnSpc>
                <a:spcPct val="90000"/>
              </a:lnSpc>
              <a:spcBef>
                <a:spcPts val="250"/>
              </a:spcBef>
              <a:spcAft>
                <a:spcPts val="0"/>
              </a:spcAft>
              <a:buSzPts val="2000"/>
              <a:buNone/>
              <a:defRPr sz="2000"/>
            </a:lvl8pPr>
            <a:lvl9pPr lvl="8" algn="ctr">
              <a:lnSpc>
                <a:spcPct val="90000"/>
              </a:lnSpc>
              <a:spcBef>
                <a:spcPts val="250"/>
              </a:spcBef>
              <a:spcAft>
                <a:spcPts val="250"/>
              </a:spcAft>
              <a:buSzPts val="2000"/>
              <a:buNone/>
              <a:defRPr sz="2000"/>
            </a:lvl9pPr>
          </a:lstStyle>
          <a:p/>
        </p:txBody>
      </p:sp>
      <p:sp>
        <p:nvSpPr>
          <p:cNvPr id="18" name="Google Shape;18;p2"/>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252919" y="1123837"/>
            <a:ext cx="2947482" cy="460118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4966548" y="-233172"/>
            <a:ext cx="5120640" cy="7315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200"/>
              </a:spcBef>
              <a:spcAft>
                <a:spcPts val="0"/>
              </a:spcAft>
              <a:buSzPts val="1800"/>
              <a:buChar char="●"/>
              <a:defRPr/>
            </a:lvl1pPr>
            <a:lvl2pPr indent="-342900" lvl="1" marL="914400" algn="l">
              <a:lnSpc>
                <a:spcPct val="90000"/>
              </a:lnSpc>
              <a:spcBef>
                <a:spcPts val="250"/>
              </a:spcBef>
              <a:spcAft>
                <a:spcPts val="0"/>
              </a:spcAft>
              <a:buSzPts val="1800"/>
              <a:buChar char="●"/>
              <a:defRPr/>
            </a:lvl2pPr>
            <a:lvl3pPr indent="-342900" lvl="2" marL="1371600" algn="l">
              <a:lnSpc>
                <a:spcPct val="90000"/>
              </a:lnSpc>
              <a:spcBef>
                <a:spcPts val="250"/>
              </a:spcBef>
              <a:spcAft>
                <a:spcPts val="0"/>
              </a:spcAft>
              <a:buSzPts val="1800"/>
              <a:buChar char="●"/>
              <a:defRPr/>
            </a:lvl3pPr>
            <a:lvl4pPr indent="-342900" lvl="3" marL="1828800" algn="l">
              <a:lnSpc>
                <a:spcPct val="90000"/>
              </a:lnSpc>
              <a:spcBef>
                <a:spcPts val="250"/>
              </a:spcBef>
              <a:spcAft>
                <a:spcPts val="0"/>
              </a:spcAft>
              <a:buSzPts val="1800"/>
              <a:buChar char="●"/>
              <a:defRPr/>
            </a:lvl4pPr>
            <a:lvl5pPr indent="-342900" lvl="4" marL="2286000" algn="l">
              <a:lnSpc>
                <a:spcPct val="90000"/>
              </a:lnSpc>
              <a:spcBef>
                <a:spcPts val="250"/>
              </a:spcBef>
              <a:spcAft>
                <a:spcPts val="0"/>
              </a:spcAft>
              <a:buSzPts val="1800"/>
              <a:buChar char="●"/>
              <a:defRPr/>
            </a:lvl5pPr>
            <a:lvl6pPr indent="-342900" lvl="5" marL="2743200" algn="l">
              <a:lnSpc>
                <a:spcPct val="90000"/>
              </a:lnSpc>
              <a:spcBef>
                <a:spcPts val="250"/>
              </a:spcBef>
              <a:spcAft>
                <a:spcPts val="0"/>
              </a:spcAft>
              <a:buSzPts val="1800"/>
              <a:buChar char="●"/>
              <a:defRPr/>
            </a:lvl6pPr>
            <a:lvl7pPr indent="-342900" lvl="6" marL="3200400" algn="l">
              <a:lnSpc>
                <a:spcPct val="90000"/>
              </a:lnSpc>
              <a:spcBef>
                <a:spcPts val="250"/>
              </a:spcBef>
              <a:spcAft>
                <a:spcPts val="0"/>
              </a:spcAft>
              <a:buSzPts val="1800"/>
              <a:buChar char="●"/>
              <a:defRPr/>
            </a:lvl7pPr>
            <a:lvl8pPr indent="-342900" lvl="7" marL="3657600" algn="l">
              <a:lnSpc>
                <a:spcPct val="90000"/>
              </a:lnSpc>
              <a:spcBef>
                <a:spcPts val="250"/>
              </a:spcBef>
              <a:spcAft>
                <a:spcPts val="0"/>
              </a:spcAft>
              <a:buSzPts val="1800"/>
              <a:buChar char="●"/>
              <a:defRPr/>
            </a:lvl8pPr>
            <a:lvl9pPr indent="-342900" lvl="8" marL="4114800" algn="l">
              <a:lnSpc>
                <a:spcPct val="90000"/>
              </a:lnSpc>
              <a:spcBef>
                <a:spcPts val="250"/>
              </a:spcBef>
              <a:spcAft>
                <a:spcPts val="250"/>
              </a:spcAft>
              <a:buSzPts val="1800"/>
              <a:buChar char="●"/>
              <a:defRPr/>
            </a:lvl9pPr>
          </a:lstStyle>
          <a:p/>
        </p:txBody>
      </p:sp>
      <p:sp>
        <p:nvSpPr>
          <p:cNvPr id="75" name="Google Shape;75;p11"/>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685800" y="2057400"/>
            <a:ext cx="4953000" cy="28194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4965192" y="-228600"/>
            <a:ext cx="5120640" cy="7315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200"/>
              </a:spcBef>
              <a:spcAft>
                <a:spcPts val="0"/>
              </a:spcAft>
              <a:buSzPts val="1800"/>
              <a:buChar char="●"/>
              <a:defRPr/>
            </a:lvl1pPr>
            <a:lvl2pPr indent="-342900" lvl="1" marL="914400" algn="l">
              <a:lnSpc>
                <a:spcPct val="90000"/>
              </a:lnSpc>
              <a:spcBef>
                <a:spcPts val="250"/>
              </a:spcBef>
              <a:spcAft>
                <a:spcPts val="0"/>
              </a:spcAft>
              <a:buSzPts val="1800"/>
              <a:buChar char="●"/>
              <a:defRPr/>
            </a:lvl2pPr>
            <a:lvl3pPr indent="-342900" lvl="2" marL="1371600" algn="l">
              <a:lnSpc>
                <a:spcPct val="90000"/>
              </a:lnSpc>
              <a:spcBef>
                <a:spcPts val="250"/>
              </a:spcBef>
              <a:spcAft>
                <a:spcPts val="0"/>
              </a:spcAft>
              <a:buSzPts val="1800"/>
              <a:buChar char="●"/>
              <a:defRPr/>
            </a:lvl3pPr>
            <a:lvl4pPr indent="-342900" lvl="3" marL="1828800" algn="l">
              <a:lnSpc>
                <a:spcPct val="90000"/>
              </a:lnSpc>
              <a:spcBef>
                <a:spcPts val="250"/>
              </a:spcBef>
              <a:spcAft>
                <a:spcPts val="0"/>
              </a:spcAft>
              <a:buSzPts val="1800"/>
              <a:buChar char="●"/>
              <a:defRPr/>
            </a:lvl4pPr>
            <a:lvl5pPr indent="-342900" lvl="4" marL="2286000" algn="l">
              <a:lnSpc>
                <a:spcPct val="90000"/>
              </a:lnSpc>
              <a:spcBef>
                <a:spcPts val="250"/>
              </a:spcBef>
              <a:spcAft>
                <a:spcPts val="0"/>
              </a:spcAft>
              <a:buSzPts val="1800"/>
              <a:buChar char="●"/>
              <a:defRPr/>
            </a:lvl5pPr>
            <a:lvl6pPr indent="-342900" lvl="5" marL="2743200" algn="l">
              <a:lnSpc>
                <a:spcPct val="90000"/>
              </a:lnSpc>
              <a:spcBef>
                <a:spcPts val="250"/>
              </a:spcBef>
              <a:spcAft>
                <a:spcPts val="0"/>
              </a:spcAft>
              <a:buSzPts val="1800"/>
              <a:buChar char="●"/>
              <a:defRPr/>
            </a:lvl6pPr>
            <a:lvl7pPr indent="-342900" lvl="6" marL="3200400" algn="l">
              <a:lnSpc>
                <a:spcPct val="90000"/>
              </a:lnSpc>
              <a:spcBef>
                <a:spcPts val="250"/>
              </a:spcBef>
              <a:spcAft>
                <a:spcPts val="0"/>
              </a:spcAft>
              <a:buSzPts val="1800"/>
              <a:buChar char="●"/>
              <a:defRPr/>
            </a:lvl7pPr>
            <a:lvl8pPr indent="-342900" lvl="7" marL="3657600" algn="l">
              <a:lnSpc>
                <a:spcPct val="90000"/>
              </a:lnSpc>
              <a:spcBef>
                <a:spcPts val="250"/>
              </a:spcBef>
              <a:spcAft>
                <a:spcPts val="0"/>
              </a:spcAft>
              <a:buSzPts val="1800"/>
              <a:buChar char="●"/>
              <a:defRPr/>
            </a:lvl8pPr>
            <a:lvl9pPr indent="-342900" lvl="8" marL="4114800" algn="l">
              <a:lnSpc>
                <a:spcPct val="90000"/>
              </a:lnSpc>
              <a:spcBef>
                <a:spcPts val="250"/>
              </a:spcBef>
              <a:spcAft>
                <a:spcPts val="250"/>
              </a:spcAft>
              <a:buSzPts val="1800"/>
              <a:buChar char="●"/>
              <a:defRPr/>
            </a:lvl9pPr>
          </a:lstStyle>
          <a:p/>
        </p:txBody>
      </p:sp>
      <p:sp>
        <p:nvSpPr>
          <p:cNvPr id="81" name="Google Shape;81;p12"/>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
    <p:bg>
      <p:bgPr>
        <a:solidFill>
          <a:srgbClr val="FFFFFF"/>
        </a:solidFill>
      </p:bgPr>
    </p:bg>
    <p:spTree>
      <p:nvGrpSpPr>
        <p:cNvPr id="84" name="Shape 84"/>
        <p:cNvGrpSpPr/>
        <p:nvPr/>
      </p:nvGrpSpPr>
      <p:grpSpPr>
        <a:xfrm>
          <a:off x="0" y="0"/>
          <a:ext cx="0" cy="0"/>
          <a:chOff x="0" y="0"/>
          <a:chExt cx="0" cy="0"/>
        </a:xfrm>
      </p:grpSpPr>
      <p:sp>
        <p:nvSpPr>
          <p:cNvPr id="85" name="Google Shape;85;p13"/>
          <p:cNvSpPr/>
          <p:nvPr/>
        </p:nvSpPr>
        <p:spPr>
          <a:xfrm>
            <a:off x="0" y="0"/>
            <a:ext cx="12192000" cy="68580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 name="Google Shape;86;p13"/>
          <p:cNvSpPr txBox="1"/>
          <p:nvPr>
            <p:ph idx="1" type="body"/>
          </p:nvPr>
        </p:nvSpPr>
        <p:spPr>
          <a:xfrm>
            <a:off x="423233" y="1233200"/>
            <a:ext cx="6372300" cy="4190400"/>
          </a:xfrm>
          <a:prstGeom prst="rect">
            <a:avLst/>
          </a:prstGeom>
          <a:noFill/>
        </p:spPr>
        <p:txBody>
          <a:bodyPr anchorCtr="0" anchor="t" bIns="45700" lIns="91425" spcFirstLastPara="1" rIns="91425" wrap="square" tIns="45700">
            <a:noAutofit/>
          </a:bodyPr>
          <a:lstStyle>
            <a:lvl1pPr indent="-361950" lvl="0" marL="457200" algn="l">
              <a:lnSpc>
                <a:spcPct val="115000"/>
              </a:lnSpc>
              <a:spcBef>
                <a:spcPts val="1200"/>
              </a:spcBef>
              <a:spcAft>
                <a:spcPts val="0"/>
              </a:spcAft>
              <a:buClr>
                <a:schemeClr val="dk2"/>
              </a:buClr>
              <a:buSzPts val="2100"/>
              <a:buChar char="●"/>
              <a:defRPr sz="2100">
                <a:solidFill>
                  <a:schemeClr val="dk2"/>
                </a:solidFill>
              </a:defRPr>
            </a:lvl1pPr>
            <a:lvl2pPr indent="-342900" lvl="1" marL="914400" algn="l">
              <a:lnSpc>
                <a:spcPct val="115000"/>
              </a:lnSpc>
              <a:spcBef>
                <a:spcPts val="2100"/>
              </a:spcBef>
              <a:spcAft>
                <a:spcPts val="0"/>
              </a:spcAft>
              <a:buClr>
                <a:schemeClr val="dk2"/>
              </a:buClr>
              <a:buSzPts val="1800"/>
              <a:buChar char="●"/>
              <a:defRPr sz="1900">
                <a:solidFill>
                  <a:schemeClr val="dk2"/>
                </a:solidFill>
              </a:defRPr>
            </a:lvl2pPr>
            <a:lvl3pPr indent="-330200" lvl="2" marL="1371600" algn="l">
              <a:lnSpc>
                <a:spcPct val="115000"/>
              </a:lnSpc>
              <a:spcBef>
                <a:spcPts val="2100"/>
              </a:spcBef>
              <a:spcAft>
                <a:spcPts val="0"/>
              </a:spcAft>
              <a:buClr>
                <a:schemeClr val="dk2"/>
              </a:buClr>
              <a:buSzPts val="1600"/>
              <a:buChar char="●"/>
              <a:defRPr sz="1900">
                <a:solidFill>
                  <a:schemeClr val="dk2"/>
                </a:solidFill>
              </a:defRPr>
            </a:lvl3pPr>
            <a:lvl4pPr indent="-317500" lvl="3" marL="1828800" algn="l">
              <a:lnSpc>
                <a:spcPct val="115000"/>
              </a:lnSpc>
              <a:spcBef>
                <a:spcPts val="2100"/>
              </a:spcBef>
              <a:spcAft>
                <a:spcPts val="0"/>
              </a:spcAft>
              <a:buClr>
                <a:schemeClr val="dk2"/>
              </a:buClr>
              <a:buSzPts val="1400"/>
              <a:buChar char="●"/>
              <a:defRPr sz="1900">
                <a:solidFill>
                  <a:schemeClr val="dk2"/>
                </a:solidFill>
              </a:defRPr>
            </a:lvl4pPr>
            <a:lvl5pPr indent="-317500" lvl="4" marL="2286000" algn="l">
              <a:lnSpc>
                <a:spcPct val="115000"/>
              </a:lnSpc>
              <a:spcBef>
                <a:spcPts val="2100"/>
              </a:spcBef>
              <a:spcAft>
                <a:spcPts val="0"/>
              </a:spcAft>
              <a:buClr>
                <a:schemeClr val="dk2"/>
              </a:buClr>
              <a:buSzPts val="1400"/>
              <a:buChar char="●"/>
              <a:defRPr sz="1900">
                <a:solidFill>
                  <a:schemeClr val="dk2"/>
                </a:solidFill>
              </a:defRPr>
            </a:lvl5pPr>
            <a:lvl6pPr indent="-317500" lvl="5" marL="2743200" algn="l">
              <a:lnSpc>
                <a:spcPct val="115000"/>
              </a:lnSpc>
              <a:spcBef>
                <a:spcPts val="2100"/>
              </a:spcBef>
              <a:spcAft>
                <a:spcPts val="0"/>
              </a:spcAft>
              <a:buClr>
                <a:schemeClr val="dk2"/>
              </a:buClr>
              <a:buSzPts val="1400"/>
              <a:buChar char="●"/>
              <a:defRPr sz="1900">
                <a:solidFill>
                  <a:schemeClr val="dk2"/>
                </a:solidFill>
              </a:defRPr>
            </a:lvl6pPr>
            <a:lvl7pPr indent="-317500" lvl="6" marL="3200400" algn="l">
              <a:lnSpc>
                <a:spcPct val="115000"/>
              </a:lnSpc>
              <a:spcBef>
                <a:spcPts val="2100"/>
              </a:spcBef>
              <a:spcAft>
                <a:spcPts val="0"/>
              </a:spcAft>
              <a:buClr>
                <a:schemeClr val="dk2"/>
              </a:buClr>
              <a:buSzPts val="1400"/>
              <a:buChar char="●"/>
              <a:defRPr sz="1900">
                <a:solidFill>
                  <a:schemeClr val="dk2"/>
                </a:solidFill>
              </a:defRPr>
            </a:lvl7pPr>
            <a:lvl8pPr indent="-317500" lvl="7" marL="3657600" algn="l">
              <a:lnSpc>
                <a:spcPct val="115000"/>
              </a:lnSpc>
              <a:spcBef>
                <a:spcPts val="2100"/>
              </a:spcBef>
              <a:spcAft>
                <a:spcPts val="0"/>
              </a:spcAft>
              <a:buClr>
                <a:schemeClr val="dk2"/>
              </a:buClr>
              <a:buSzPts val="1400"/>
              <a:buChar char="●"/>
              <a:defRPr sz="1900">
                <a:solidFill>
                  <a:schemeClr val="dk2"/>
                </a:solidFill>
              </a:defRPr>
            </a:lvl8pPr>
            <a:lvl9pPr indent="-317500" lvl="8" marL="4114800" algn="l">
              <a:lnSpc>
                <a:spcPct val="115000"/>
              </a:lnSpc>
              <a:spcBef>
                <a:spcPts val="2100"/>
              </a:spcBef>
              <a:spcAft>
                <a:spcPts val="2100"/>
              </a:spcAft>
              <a:buClr>
                <a:schemeClr val="dk2"/>
              </a:buClr>
              <a:buSzPts val="1400"/>
              <a:buChar char="●"/>
              <a:defRPr sz="1900">
                <a:solidFill>
                  <a:schemeClr val="dk2"/>
                </a:solidFill>
              </a:defRPr>
            </a:lvl9pPr>
          </a:lstStyle>
          <a:p/>
        </p:txBody>
      </p:sp>
      <p:sp>
        <p:nvSpPr>
          <p:cNvPr id="87" name="Google Shape;87;p13"/>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chemeClr val="dk2"/>
                </a:solidFill>
              </a:defRPr>
            </a:lvl1pPr>
            <a:lvl2pPr lvl="1" algn="r">
              <a:lnSpc>
                <a:spcPct val="100000"/>
              </a:lnSpc>
              <a:spcAft>
                <a:spcPts val="0"/>
              </a:spcAft>
              <a:buNone/>
              <a:defRPr sz="1300">
                <a:solidFill>
                  <a:schemeClr val="dk2"/>
                </a:solidFill>
              </a:defRPr>
            </a:lvl2pPr>
            <a:lvl3pPr lvl="2" algn="r">
              <a:lnSpc>
                <a:spcPct val="100000"/>
              </a:lnSpc>
              <a:spcAft>
                <a:spcPts val="0"/>
              </a:spcAft>
              <a:buNone/>
              <a:defRPr sz="1300">
                <a:solidFill>
                  <a:schemeClr val="dk2"/>
                </a:solidFill>
              </a:defRPr>
            </a:lvl3pPr>
            <a:lvl4pPr lvl="3" algn="r">
              <a:lnSpc>
                <a:spcPct val="100000"/>
              </a:lnSpc>
              <a:spcAft>
                <a:spcPts val="0"/>
              </a:spcAft>
              <a:buNone/>
              <a:defRPr sz="1300">
                <a:solidFill>
                  <a:schemeClr val="dk2"/>
                </a:solidFill>
              </a:defRPr>
            </a:lvl4pPr>
            <a:lvl5pPr lvl="4" algn="r">
              <a:lnSpc>
                <a:spcPct val="100000"/>
              </a:lnSpc>
              <a:spcAft>
                <a:spcPts val="0"/>
              </a:spcAft>
              <a:buNone/>
              <a:defRPr sz="1300">
                <a:solidFill>
                  <a:schemeClr val="dk2"/>
                </a:solidFill>
              </a:defRPr>
            </a:lvl5pPr>
            <a:lvl6pPr lvl="5" algn="r">
              <a:lnSpc>
                <a:spcPct val="100000"/>
              </a:lnSpc>
              <a:spcAft>
                <a:spcPts val="0"/>
              </a:spcAft>
              <a:buNone/>
              <a:defRPr sz="1300">
                <a:solidFill>
                  <a:schemeClr val="dk2"/>
                </a:solidFill>
              </a:defRPr>
            </a:lvl6pPr>
            <a:lvl7pPr lvl="6" algn="r">
              <a:lnSpc>
                <a:spcPct val="100000"/>
              </a:lnSpc>
              <a:spcAft>
                <a:spcPts val="0"/>
              </a:spcAft>
              <a:buNone/>
              <a:defRPr sz="1300">
                <a:solidFill>
                  <a:schemeClr val="dk2"/>
                </a:solidFill>
              </a:defRPr>
            </a:lvl7pPr>
            <a:lvl8pPr lvl="7" algn="r">
              <a:lnSpc>
                <a:spcPct val="100000"/>
              </a:lnSpc>
              <a:spcAft>
                <a:spcPts val="0"/>
              </a:spcAft>
              <a:buNone/>
              <a:defRPr sz="1300">
                <a:solidFill>
                  <a:schemeClr val="dk2"/>
                </a:solidFill>
              </a:defRPr>
            </a:lvl8pPr>
            <a:lvl9pPr lvl="8" algn="r">
              <a:lnSpc>
                <a:spcPct val="100000"/>
              </a:lnSpc>
              <a:spcAft>
                <a:spcPts val="0"/>
              </a:spcAft>
              <a:buNone/>
              <a:defRPr sz="13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88" name="Shape 88"/>
        <p:cNvGrpSpPr/>
        <p:nvPr/>
      </p:nvGrpSpPr>
      <p:grpSpPr>
        <a:xfrm>
          <a:off x="0" y="0"/>
          <a:ext cx="0" cy="0"/>
          <a:chOff x="0" y="0"/>
          <a:chExt cx="0" cy="0"/>
        </a:xfrm>
      </p:grpSpPr>
      <p:sp>
        <p:nvSpPr>
          <p:cNvPr id="89" name="Google Shape;89;p14"/>
          <p:cNvSpPr/>
          <p:nvPr/>
        </p:nvSpPr>
        <p:spPr>
          <a:xfrm rot="10800000">
            <a:off x="0" y="0"/>
            <a:ext cx="12192000" cy="6858000"/>
          </a:xfrm>
          <a:prstGeom prst="rect">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 name="Google Shape;90;p14"/>
          <p:cNvSpPr txBox="1"/>
          <p:nvPr>
            <p:ph type="ctrTitle"/>
          </p:nvPr>
        </p:nvSpPr>
        <p:spPr>
          <a:xfrm>
            <a:off x="427500" y="4821233"/>
            <a:ext cx="9250800" cy="727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rgbClr val="212121"/>
              </a:buClr>
              <a:buSzPts val="3200"/>
              <a:buNone/>
              <a:defRPr sz="3200">
                <a:solidFill>
                  <a:srgbClr val="212121"/>
                </a:solidFill>
              </a:defRPr>
            </a:lvl1pPr>
            <a:lvl2pPr lvl="1" algn="l">
              <a:lnSpc>
                <a:spcPct val="100000"/>
              </a:lnSpc>
              <a:spcBef>
                <a:spcPts val="0"/>
              </a:spcBef>
              <a:spcAft>
                <a:spcPts val="0"/>
              </a:spcAft>
              <a:buClr>
                <a:srgbClr val="212121"/>
              </a:buClr>
              <a:buSzPts val="3200"/>
              <a:buNone/>
              <a:defRPr sz="3200">
                <a:solidFill>
                  <a:srgbClr val="212121"/>
                </a:solidFill>
              </a:defRPr>
            </a:lvl2pPr>
            <a:lvl3pPr lvl="2" algn="l">
              <a:lnSpc>
                <a:spcPct val="100000"/>
              </a:lnSpc>
              <a:spcBef>
                <a:spcPts val="0"/>
              </a:spcBef>
              <a:spcAft>
                <a:spcPts val="0"/>
              </a:spcAft>
              <a:buClr>
                <a:srgbClr val="212121"/>
              </a:buClr>
              <a:buSzPts val="3200"/>
              <a:buNone/>
              <a:defRPr sz="3200">
                <a:solidFill>
                  <a:srgbClr val="212121"/>
                </a:solidFill>
              </a:defRPr>
            </a:lvl3pPr>
            <a:lvl4pPr lvl="3" algn="l">
              <a:lnSpc>
                <a:spcPct val="100000"/>
              </a:lnSpc>
              <a:spcBef>
                <a:spcPts val="0"/>
              </a:spcBef>
              <a:spcAft>
                <a:spcPts val="0"/>
              </a:spcAft>
              <a:buClr>
                <a:srgbClr val="212121"/>
              </a:buClr>
              <a:buSzPts val="3200"/>
              <a:buNone/>
              <a:defRPr sz="3200">
                <a:solidFill>
                  <a:srgbClr val="212121"/>
                </a:solidFill>
              </a:defRPr>
            </a:lvl4pPr>
            <a:lvl5pPr lvl="4" algn="l">
              <a:lnSpc>
                <a:spcPct val="100000"/>
              </a:lnSpc>
              <a:spcBef>
                <a:spcPts val="0"/>
              </a:spcBef>
              <a:spcAft>
                <a:spcPts val="0"/>
              </a:spcAft>
              <a:buClr>
                <a:srgbClr val="212121"/>
              </a:buClr>
              <a:buSzPts val="3200"/>
              <a:buNone/>
              <a:defRPr sz="3200">
                <a:solidFill>
                  <a:srgbClr val="212121"/>
                </a:solidFill>
              </a:defRPr>
            </a:lvl5pPr>
            <a:lvl6pPr lvl="5" algn="l">
              <a:lnSpc>
                <a:spcPct val="100000"/>
              </a:lnSpc>
              <a:spcBef>
                <a:spcPts val="0"/>
              </a:spcBef>
              <a:spcAft>
                <a:spcPts val="0"/>
              </a:spcAft>
              <a:buClr>
                <a:srgbClr val="212121"/>
              </a:buClr>
              <a:buSzPts val="3200"/>
              <a:buNone/>
              <a:defRPr sz="3200">
                <a:solidFill>
                  <a:srgbClr val="212121"/>
                </a:solidFill>
              </a:defRPr>
            </a:lvl6pPr>
            <a:lvl7pPr lvl="6" algn="l">
              <a:lnSpc>
                <a:spcPct val="100000"/>
              </a:lnSpc>
              <a:spcBef>
                <a:spcPts val="0"/>
              </a:spcBef>
              <a:spcAft>
                <a:spcPts val="0"/>
              </a:spcAft>
              <a:buClr>
                <a:srgbClr val="212121"/>
              </a:buClr>
              <a:buSzPts val="3200"/>
              <a:buNone/>
              <a:defRPr sz="3200">
                <a:solidFill>
                  <a:srgbClr val="212121"/>
                </a:solidFill>
              </a:defRPr>
            </a:lvl7pPr>
            <a:lvl8pPr lvl="7" algn="l">
              <a:lnSpc>
                <a:spcPct val="100000"/>
              </a:lnSpc>
              <a:spcBef>
                <a:spcPts val="0"/>
              </a:spcBef>
              <a:spcAft>
                <a:spcPts val="0"/>
              </a:spcAft>
              <a:buClr>
                <a:srgbClr val="212121"/>
              </a:buClr>
              <a:buSzPts val="3200"/>
              <a:buNone/>
              <a:defRPr sz="3200">
                <a:solidFill>
                  <a:srgbClr val="212121"/>
                </a:solidFill>
              </a:defRPr>
            </a:lvl8pPr>
            <a:lvl9pPr lvl="8" algn="l">
              <a:lnSpc>
                <a:spcPct val="100000"/>
              </a:lnSpc>
              <a:spcBef>
                <a:spcPts val="0"/>
              </a:spcBef>
              <a:spcAft>
                <a:spcPts val="0"/>
              </a:spcAft>
              <a:buClr>
                <a:srgbClr val="212121"/>
              </a:buClr>
              <a:buSzPts val="3200"/>
              <a:buNone/>
              <a:defRPr sz="3200">
                <a:solidFill>
                  <a:srgbClr val="212121"/>
                </a:solidFill>
              </a:defRPr>
            </a:lvl9pPr>
          </a:lstStyle>
          <a:p/>
        </p:txBody>
      </p:sp>
      <p:sp>
        <p:nvSpPr>
          <p:cNvPr id="91" name="Google Shape;91;p14"/>
          <p:cNvSpPr txBox="1"/>
          <p:nvPr>
            <p:ph idx="1" type="subTitle"/>
          </p:nvPr>
        </p:nvSpPr>
        <p:spPr>
          <a:xfrm>
            <a:off x="427500" y="5650433"/>
            <a:ext cx="7828500" cy="482700"/>
          </a:xfrm>
          <a:prstGeom prst="rect">
            <a:avLst/>
          </a:prstGeom>
          <a:noFill/>
          <a:ln>
            <a:noFill/>
          </a:ln>
        </p:spPr>
        <p:txBody>
          <a:bodyPr anchorCtr="0" anchor="t" bIns="45700" lIns="91425" spcFirstLastPara="1" rIns="91425" wrap="square" tIns="45700">
            <a:noAutofit/>
          </a:bodyPr>
          <a:lstStyle>
            <a:lvl1pPr lvl="0" algn="l">
              <a:lnSpc>
                <a:spcPct val="100000"/>
              </a:lnSpc>
              <a:spcBef>
                <a:spcPts val="1200"/>
              </a:spcBef>
              <a:spcAft>
                <a:spcPts val="0"/>
              </a:spcAft>
              <a:buClr>
                <a:srgbClr val="616161"/>
              </a:buClr>
              <a:buSzPts val="2100"/>
              <a:buNone/>
              <a:defRPr sz="2100">
                <a:solidFill>
                  <a:srgbClr val="616161"/>
                </a:solidFill>
              </a:defRPr>
            </a:lvl1pPr>
            <a:lvl2pPr lvl="1" algn="l">
              <a:lnSpc>
                <a:spcPct val="100000"/>
              </a:lnSpc>
              <a:spcBef>
                <a:spcPts val="250"/>
              </a:spcBef>
              <a:spcAft>
                <a:spcPts val="0"/>
              </a:spcAft>
              <a:buClr>
                <a:srgbClr val="616161"/>
              </a:buClr>
              <a:buSzPts val="2100"/>
              <a:buNone/>
              <a:defRPr sz="2100">
                <a:solidFill>
                  <a:srgbClr val="616161"/>
                </a:solidFill>
              </a:defRPr>
            </a:lvl2pPr>
            <a:lvl3pPr lvl="2" algn="l">
              <a:lnSpc>
                <a:spcPct val="100000"/>
              </a:lnSpc>
              <a:spcBef>
                <a:spcPts val="250"/>
              </a:spcBef>
              <a:spcAft>
                <a:spcPts val="0"/>
              </a:spcAft>
              <a:buClr>
                <a:srgbClr val="616161"/>
              </a:buClr>
              <a:buSzPts val="2100"/>
              <a:buNone/>
              <a:defRPr sz="2100">
                <a:solidFill>
                  <a:srgbClr val="616161"/>
                </a:solidFill>
              </a:defRPr>
            </a:lvl3pPr>
            <a:lvl4pPr lvl="3" algn="l">
              <a:lnSpc>
                <a:spcPct val="100000"/>
              </a:lnSpc>
              <a:spcBef>
                <a:spcPts val="250"/>
              </a:spcBef>
              <a:spcAft>
                <a:spcPts val="0"/>
              </a:spcAft>
              <a:buClr>
                <a:srgbClr val="616161"/>
              </a:buClr>
              <a:buSzPts val="2100"/>
              <a:buNone/>
              <a:defRPr sz="2100">
                <a:solidFill>
                  <a:srgbClr val="616161"/>
                </a:solidFill>
              </a:defRPr>
            </a:lvl4pPr>
            <a:lvl5pPr lvl="4" algn="l">
              <a:lnSpc>
                <a:spcPct val="100000"/>
              </a:lnSpc>
              <a:spcBef>
                <a:spcPts val="250"/>
              </a:spcBef>
              <a:spcAft>
                <a:spcPts val="0"/>
              </a:spcAft>
              <a:buClr>
                <a:srgbClr val="616161"/>
              </a:buClr>
              <a:buSzPts val="2100"/>
              <a:buNone/>
              <a:defRPr sz="2100">
                <a:solidFill>
                  <a:srgbClr val="616161"/>
                </a:solidFill>
              </a:defRPr>
            </a:lvl5pPr>
            <a:lvl6pPr lvl="5" algn="l">
              <a:lnSpc>
                <a:spcPct val="100000"/>
              </a:lnSpc>
              <a:spcBef>
                <a:spcPts val="250"/>
              </a:spcBef>
              <a:spcAft>
                <a:spcPts val="0"/>
              </a:spcAft>
              <a:buClr>
                <a:srgbClr val="616161"/>
              </a:buClr>
              <a:buSzPts val="2100"/>
              <a:buNone/>
              <a:defRPr sz="2100">
                <a:solidFill>
                  <a:srgbClr val="616161"/>
                </a:solidFill>
              </a:defRPr>
            </a:lvl6pPr>
            <a:lvl7pPr lvl="6" algn="l">
              <a:lnSpc>
                <a:spcPct val="100000"/>
              </a:lnSpc>
              <a:spcBef>
                <a:spcPts val="250"/>
              </a:spcBef>
              <a:spcAft>
                <a:spcPts val="0"/>
              </a:spcAft>
              <a:buClr>
                <a:srgbClr val="616161"/>
              </a:buClr>
              <a:buSzPts val="2100"/>
              <a:buNone/>
              <a:defRPr sz="2100">
                <a:solidFill>
                  <a:srgbClr val="616161"/>
                </a:solidFill>
              </a:defRPr>
            </a:lvl7pPr>
            <a:lvl8pPr lvl="7" algn="l">
              <a:lnSpc>
                <a:spcPct val="100000"/>
              </a:lnSpc>
              <a:spcBef>
                <a:spcPts val="250"/>
              </a:spcBef>
              <a:spcAft>
                <a:spcPts val="0"/>
              </a:spcAft>
              <a:buClr>
                <a:srgbClr val="616161"/>
              </a:buClr>
              <a:buSzPts val="2100"/>
              <a:buNone/>
              <a:defRPr sz="2100">
                <a:solidFill>
                  <a:srgbClr val="616161"/>
                </a:solidFill>
              </a:defRPr>
            </a:lvl8pPr>
            <a:lvl9pPr lvl="8" algn="l">
              <a:lnSpc>
                <a:spcPct val="100000"/>
              </a:lnSpc>
              <a:spcBef>
                <a:spcPts val="250"/>
              </a:spcBef>
              <a:spcAft>
                <a:spcPts val="0"/>
              </a:spcAft>
              <a:buClr>
                <a:srgbClr val="616161"/>
              </a:buClr>
              <a:buSzPts val="2100"/>
              <a:buNone/>
              <a:defRPr sz="2100">
                <a:solidFill>
                  <a:srgbClr val="616161"/>
                </a:solidFill>
              </a:defRPr>
            </a:lvl9pPr>
          </a:lstStyle>
          <a:p/>
        </p:txBody>
      </p:sp>
      <p:sp>
        <p:nvSpPr>
          <p:cNvPr id="92" name="Google Shape;92;p14"/>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rgbClr val="616161"/>
                </a:solidFill>
              </a:defRPr>
            </a:lvl1pPr>
            <a:lvl2pPr lvl="1" algn="r">
              <a:lnSpc>
                <a:spcPct val="100000"/>
              </a:lnSpc>
              <a:spcAft>
                <a:spcPts val="0"/>
              </a:spcAft>
              <a:buNone/>
              <a:defRPr sz="1300">
                <a:solidFill>
                  <a:srgbClr val="616161"/>
                </a:solidFill>
              </a:defRPr>
            </a:lvl2pPr>
            <a:lvl3pPr lvl="2" algn="r">
              <a:lnSpc>
                <a:spcPct val="100000"/>
              </a:lnSpc>
              <a:spcAft>
                <a:spcPts val="0"/>
              </a:spcAft>
              <a:buNone/>
              <a:defRPr sz="1300">
                <a:solidFill>
                  <a:srgbClr val="616161"/>
                </a:solidFill>
              </a:defRPr>
            </a:lvl3pPr>
            <a:lvl4pPr lvl="3" algn="r">
              <a:lnSpc>
                <a:spcPct val="100000"/>
              </a:lnSpc>
              <a:spcAft>
                <a:spcPts val="0"/>
              </a:spcAft>
              <a:buNone/>
              <a:defRPr sz="1300">
                <a:solidFill>
                  <a:srgbClr val="616161"/>
                </a:solidFill>
              </a:defRPr>
            </a:lvl4pPr>
            <a:lvl5pPr lvl="4" algn="r">
              <a:lnSpc>
                <a:spcPct val="100000"/>
              </a:lnSpc>
              <a:spcAft>
                <a:spcPts val="0"/>
              </a:spcAft>
              <a:buNone/>
              <a:defRPr sz="1300">
                <a:solidFill>
                  <a:srgbClr val="616161"/>
                </a:solidFill>
              </a:defRPr>
            </a:lvl5pPr>
            <a:lvl6pPr lvl="5" algn="r">
              <a:lnSpc>
                <a:spcPct val="100000"/>
              </a:lnSpc>
              <a:spcAft>
                <a:spcPts val="0"/>
              </a:spcAft>
              <a:buNone/>
              <a:defRPr sz="1300">
                <a:solidFill>
                  <a:srgbClr val="616161"/>
                </a:solidFill>
              </a:defRPr>
            </a:lvl6pPr>
            <a:lvl7pPr lvl="6" algn="r">
              <a:lnSpc>
                <a:spcPct val="100000"/>
              </a:lnSpc>
              <a:spcAft>
                <a:spcPts val="0"/>
              </a:spcAft>
              <a:buNone/>
              <a:defRPr sz="1300">
                <a:solidFill>
                  <a:srgbClr val="616161"/>
                </a:solidFill>
              </a:defRPr>
            </a:lvl7pPr>
            <a:lvl8pPr lvl="7" algn="r">
              <a:lnSpc>
                <a:spcPct val="100000"/>
              </a:lnSpc>
              <a:spcAft>
                <a:spcPts val="0"/>
              </a:spcAft>
              <a:buNone/>
              <a:defRPr sz="1300">
                <a:solidFill>
                  <a:srgbClr val="616161"/>
                </a:solidFill>
              </a:defRPr>
            </a:lvl8pPr>
            <a:lvl9pPr lvl="8" algn="r">
              <a:lnSpc>
                <a:spcPct val="100000"/>
              </a:lnSpc>
              <a:spcAft>
                <a:spcPts val="0"/>
              </a:spcAft>
              <a:buNone/>
              <a:defRPr sz="1300">
                <a:solidFill>
                  <a:srgbClr val="61616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AUTOLAYOUT_3">
    <p:bg>
      <p:bgPr>
        <a:solidFill>
          <a:srgbClr val="FFFFFF"/>
        </a:solidFill>
      </p:bgPr>
    </p:bg>
    <p:spTree>
      <p:nvGrpSpPr>
        <p:cNvPr id="93" name="Shape 93"/>
        <p:cNvGrpSpPr/>
        <p:nvPr/>
      </p:nvGrpSpPr>
      <p:grpSpPr>
        <a:xfrm>
          <a:off x="0" y="0"/>
          <a:ext cx="0" cy="0"/>
          <a:chOff x="0" y="0"/>
          <a:chExt cx="0" cy="0"/>
        </a:xfrm>
      </p:grpSpPr>
      <p:sp>
        <p:nvSpPr>
          <p:cNvPr id="94" name="Google Shape;94;p15"/>
          <p:cNvSpPr/>
          <p:nvPr/>
        </p:nvSpPr>
        <p:spPr>
          <a:xfrm>
            <a:off x="0" y="0"/>
            <a:ext cx="12192000" cy="6858000"/>
          </a:xfrm>
          <a:prstGeom prst="rect">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95" name="Google Shape;95;p15"/>
          <p:cNvCxnSpPr/>
          <p:nvPr/>
        </p:nvCxnSpPr>
        <p:spPr>
          <a:xfrm>
            <a:off x="415600" y="416017"/>
            <a:ext cx="894000" cy="893700"/>
          </a:xfrm>
          <a:prstGeom prst="straightConnector1">
            <a:avLst/>
          </a:prstGeom>
          <a:noFill/>
          <a:ln cap="flat" cmpd="sng" w="9525">
            <a:solidFill>
              <a:srgbClr val="F6F2D2"/>
            </a:solidFill>
            <a:prstDash val="solid"/>
            <a:round/>
            <a:headEnd len="sm" w="sm" type="none"/>
            <a:tailEnd len="sm" w="sm" type="none"/>
          </a:ln>
        </p:spPr>
      </p:cxnSp>
      <p:sp>
        <p:nvSpPr>
          <p:cNvPr id="96" name="Google Shape;96;p15"/>
          <p:cNvSpPr txBox="1"/>
          <p:nvPr>
            <p:ph type="title"/>
          </p:nvPr>
        </p:nvSpPr>
        <p:spPr>
          <a:xfrm>
            <a:off x="415600" y="1538533"/>
            <a:ext cx="3540000" cy="114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None/>
              <a:defRPr b="1" sz="3200">
                <a:solidFill>
                  <a:srgbClr val="FFFFFF"/>
                </a:solidFill>
              </a:defRPr>
            </a:lvl1pPr>
            <a:lvl2pPr lvl="1" algn="l">
              <a:lnSpc>
                <a:spcPct val="100000"/>
              </a:lnSpc>
              <a:spcBef>
                <a:spcPts val="0"/>
              </a:spcBef>
              <a:spcAft>
                <a:spcPts val="0"/>
              </a:spcAft>
              <a:buNone/>
              <a:defRPr b="1" sz="3200">
                <a:solidFill>
                  <a:srgbClr val="FFFFFF"/>
                </a:solidFill>
              </a:defRPr>
            </a:lvl2pPr>
            <a:lvl3pPr lvl="2" algn="l">
              <a:lnSpc>
                <a:spcPct val="100000"/>
              </a:lnSpc>
              <a:spcBef>
                <a:spcPts val="0"/>
              </a:spcBef>
              <a:spcAft>
                <a:spcPts val="0"/>
              </a:spcAft>
              <a:buNone/>
              <a:defRPr b="1" sz="3200">
                <a:solidFill>
                  <a:srgbClr val="FFFFFF"/>
                </a:solidFill>
              </a:defRPr>
            </a:lvl3pPr>
            <a:lvl4pPr lvl="3" algn="l">
              <a:lnSpc>
                <a:spcPct val="100000"/>
              </a:lnSpc>
              <a:spcBef>
                <a:spcPts val="0"/>
              </a:spcBef>
              <a:spcAft>
                <a:spcPts val="0"/>
              </a:spcAft>
              <a:buNone/>
              <a:defRPr b="1" sz="3200">
                <a:solidFill>
                  <a:srgbClr val="FFFFFF"/>
                </a:solidFill>
              </a:defRPr>
            </a:lvl4pPr>
            <a:lvl5pPr lvl="4" algn="l">
              <a:lnSpc>
                <a:spcPct val="100000"/>
              </a:lnSpc>
              <a:spcBef>
                <a:spcPts val="0"/>
              </a:spcBef>
              <a:spcAft>
                <a:spcPts val="0"/>
              </a:spcAft>
              <a:buNone/>
              <a:defRPr b="1" sz="3200">
                <a:solidFill>
                  <a:srgbClr val="FFFFFF"/>
                </a:solidFill>
              </a:defRPr>
            </a:lvl5pPr>
            <a:lvl6pPr lvl="5" algn="l">
              <a:lnSpc>
                <a:spcPct val="100000"/>
              </a:lnSpc>
              <a:spcBef>
                <a:spcPts val="0"/>
              </a:spcBef>
              <a:spcAft>
                <a:spcPts val="0"/>
              </a:spcAft>
              <a:buNone/>
              <a:defRPr b="1" sz="3200">
                <a:solidFill>
                  <a:srgbClr val="FFFFFF"/>
                </a:solidFill>
              </a:defRPr>
            </a:lvl6pPr>
            <a:lvl7pPr lvl="6" algn="l">
              <a:lnSpc>
                <a:spcPct val="100000"/>
              </a:lnSpc>
              <a:spcBef>
                <a:spcPts val="0"/>
              </a:spcBef>
              <a:spcAft>
                <a:spcPts val="0"/>
              </a:spcAft>
              <a:buNone/>
              <a:defRPr b="1" sz="3200">
                <a:solidFill>
                  <a:srgbClr val="FFFFFF"/>
                </a:solidFill>
              </a:defRPr>
            </a:lvl7pPr>
            <a:lvl8pPr lvl="7" algn="l">
              <a:lnSpc>
                <a:spcPct val="100000"/>
              </a:lnSpc>
              <a:spcBef>
                <a:spcPts val="0"/>
              </a:spcBef>
              <a:spcAft>
                <a:spcPts val="0"/>
              </a:spcAft>
              <a:buNone/>
              <a:defRPr b="1" sz="3200">
                <a:solidFill>
                  <a:srgbClr val="FFFFFF"/>
                </a:solidFill>
              </a:defRPr>
            </a:lvl8pPr>
            <a:lvl9pPr lvl="8" algn="l">
              <a:lnSpc>
                <a:spcPct val="100000"/>
              </a:lnSpc>
              <a:spcBef>
                <a:spcPts val="0"/>
              </a:spcBef>
              <a:spcAft>
                <a:spcPts val="0"/>
              </a:spcAft>
              <a:buNone/>
              <a:defRPr b="1" sz="3200">
                <a:solidFill>
                  <a:srgbClr val="FFFFFF"/>
                </a:solidFill>
              </a:defRPr>
            </a:lvl9pPr>
          </a:lstStyle>
          <a:p/>
        </p:txBody>
      </p:sp>
      <p:sp>
        <p:nvSpPr>
          <p:cNvPr id="97" name="Google Shape;97;p15"/>
          <p:cNvSpPr txBox="1"/>
          <p:nvPr>
            <p:ph idx="1" type="body"/>
          </p:nvPr>
        </p:nvSpPr>
        <p:spPr>
          <a:xfrm>
            <a:off x="415600" y="2696067"/>
            <a:ext cx="3540000" cy="3904500"/>
          </a:xfrm>
          <a:prstGeom prst="rect">
            <a:avLst/>
          </a:prstGeom>
          <a:noFill/>
          <a:ln>
            <a:noFill/>
          </a:ln>
        </p:spPr>
        <p:txBody>
          <a:bodyPr anchorCtr="0" anchor="t" bIns="45700" lIns="91425" spcFirstLastPara="1" rIns="91425" wrap="square" tIns="45700">
            <a:noAutofit/>
          </a:bodyPr>
          <a:lstStyle>
            <a:lvl1pPr indent="-311150" lvl="0" marL="457200" algn="l">
              <a:lnSpc>
                <a:spcPct val="115000"/>
              </a:lnSpc>
              <a:spcBef>
                <a:spcPts val="1200"/>
              </a:spcBef>
              <a:spcAft>
                <a:spcPts val="0"/>
              </a:spcAft>
              <a:buClr>
                <a:srgbClr val="F6F2D2"/>
              </a:buClr>
              <a:buSzPts val="1300"/>
              <a:buChar char="●"/>
              <a:defRPr sz="1300">
                <a:solidFill>
                  <a:srgbClr val="F6F2D2"/>
                </a:solidFill>
              </a:defRPr>
            </a:lvl1pPr>
            <a:lvl2pPr indent="-311150" lvl="1" marL="914400" algn="l">
              <a:lnSpc>
                <a:spcPct val="115000"/>
              </a:lnSpc>
              <a:spcBef>
                <a:spcPts val="2100"/>
              </a:spcBef>
              <a:spcAft>
                <a:spcPts val="0"/>
              </a:spcAft>
              <a:buClr>
                <a:srgbClr val="F6F2D2"/>
              </a:buClr>
              <a:buSzPts val="1300"/>
              <a:buChar char="●"/>
              <a:defRPr sz="1300">
                <a:solidFill>
                  <a:srgbClr val="F6F2D2"/>
                </a:solidFill>
              </a:defRPr>
            </a:lvl2pPr>
            <a:lvl3pPr indent="-311150" lvl="2" marL="1371600" algn="l">
              <a:lnSpc>
                <a:spcPct val="115000"/>
              </a:lnSpc>
              <a:spcBef>
                <a:spcPts val="2100"/>
              </a:spcBef>
              <a:spcAft>
                <a:spcPts val="0"/>
              </a:spcAft>
              <a:buClr>
                <a:srgbClr val="F6F2D2"/>
              </a:buClr>
              <a:buSzPts val="1300"/>
              <a:buChar char="●"/>
              <a:defRPr sz="1300">
                <a:solidFill>
                  <a:srgbClr val="F6F2D2"/>
                </a:solidFill>
              </a:defRPr>
            </a:lvl3pPr>
            <a:lvl4pPr indent="-311150" lvl="3" marL="1828800" algn="l">
              <a:lnSpc>
                <a:spcPct val="115000"/>
              </a:lnSpc>
              <a:spcBef>
                <a:spcPts val="2100"/>
              </a:spcBef>
              <a:spcAft>
                <a:spcPts val="0"/>
              </a:spcAft>
              <a:buClr>
                <a:srgbClr val="F6F2D2"/>
              </a:buClr>
              <a:buSzPts val="1300"/>
              <a:buChar char="●"/>
              <a:defRPr sz="1300">
                <a:solidFill>
                  <a:srgbClr val="F6F2D2"/>
                </a:solidFill>
              </a:defRPr>
            </a:lvl4pPr>
            <a:lvl5pPr indent="-311150" lvl="4" marL="2286000" algn="l">
              <a:lnSpc>
                <a:spcPct val="115000"/>
              </a:lnSpc>
              <a:spcBef>
                <a:spcPts val="2100"/>
              </a:spcBef>
              <a:spcAft>
                <a:spcPts val="0"/>
              </a:spcAft>
              <a:buClr>
                <a:srgbClr val="F6F2D2"/>
              </a:buClr>
              <a:buSzPts val="1300"/>
              <a:buChar char="●"/>
              <a:defRPr sz="1300">
                <a:solidFill>
                  <a:srgbClr val="F6F2D2"/>
                </a:solidFill>
              </a:defRPr>
            </a:lvl5pPr>
            <a:lvl6pPr indent="-311150" lvl="5" marL="2743200" algn="l">
              <a:lnSpc>
                <a:spcPct val="115000"/>
              </a:lnSpc>
              <a:spcBef>
                <a:spcPts val="2100"/>
              </a:spcBef>
              <a:spcAft>
                <a:spcPts val="0"/>
              </a:spcAft>
              <a:buClr>
                <a:srgbClr val="F6F2D2"/>
              </a:buClr>
              <a:buSzPts val="1300"/>
              <a:buChar char="●"/>
              <a:defRPr sz="1300">
                <a:solidFill>
                  <a:srgbClr val="F6F2D2"/>
                </a:solidFill>
              </a:defRPr>
            </a:lvl6pPr>
            <a:lvl7pPr indent="-311150" lvl="6" marL="3200400" algn="l">
              <a:lnSpc>
                <a:spcPct val="115000"/>
              </a:lnSpc>
              <a:spcBef>
                <a:spcPts val="2100"/>
              </a:spcBef>
              <a:spcAft>
                <a:spcPts val="0"/>
              </a:spcAft>
              <a:buClr>
                <a:srgbClr val="F6F2D2"/>
              </a:buClr>
              <a:buSzPts val="1300"/>
              <a:buChar char="●"/>
              <a:defRPr sz="1300">
                <a:solidFill>
                  <a:srgbClr val="F6F2D2"/>
                </a:solidFill>
              </a:defRPr>
            </a:lvl7pPr>
            <a:lvl8pPr indent="-311150" lvl="7" marL="3657600" algn="l">
              <a:lnSpc>
                <a:spcPct val="115000"/>
              </a:lnSpc>
              <a:spcBef>
                <a:spcPts val="2100"/>
              </a:spcBef>
              <a:spcAft>
                <a:spcPts val="0"/>
              </a:spcAft>
              <a:buClr>
                <a:srgbClr val="F6F2D2"/>
              </a:buClr>
              <a:buSzPts val="1300"/>
              <a:buChar char="●"/>
              <a:defRPr sz="1300">
                <a:solidFill>
                  <a:srgbClr val="F6F2D2"/>
                </a:solidFill>
              </a:defRPr>
            </a:lvl8pPr>
            <a:lvl9pPr indent="-311150" lvl="8" marL="4114800" algn="l">
              <a:lnSpc>
                <a:spcPct val="115000"/>
              </a:lnSpc>
              <a:spcBef>
                <a:spcPts val="2100"/>
              </a:spcBef>
              <a:spcAft>
                <a:spcPts val="2100"/>
              </a:spcAft>
              <a:buClr>
                <a:srgbClr val="F6F2D2"/>
              </a:buClr>
              <a:buSzPts val="1300"/>
              <a:buChar char="●"/>
              <a:defRPr sz="1300">
                <a:solidFill>
                  <a:srgbClr val="F6F2D2"/>
                </a:solidFill>
              </a:defRPr>
            </a:lvl9pPr>
          </a:lstStyle>
          <a:p/>
        </p:txBody>
      </p:sp>
      <p:sp>
        <p:nvSpPr>
          <p:cNvPr id="98" name="Google Shape;98;p15"/>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rgbClr val="FFFFFF"/>
                </a:solidFill>
              </a:defRPr>
            </a:lvl1pPr>
            <a:lvl2pPr lvl="1" algn="r">
              <a:lnSpc>
                <a:spcPct val="100000"/>
              </a:lnSpc>
              <a:spcAft>
                <a:spcPts val="0"/>
              </a:spcAft>
              <a:buNone/>
              <a:defRPr sz="1300">
                <a:solidFill>
                  <a:srgbClr val="FFFFFF"/>
                </a:solidFill>
              </a:defRPr>
            </a:lvl2pPr>
            <a:lvl3pPr lvl="2" algn="r">
              <a:lnSpc>
                <a:spcPct val="100000"/>
              </a:lnSpc>
              <a:spcAft>
                <a:spcPts val="0"/>
              </a:spcAft>
              <a:buNone/>
              <a:defRPr sz="1300">
                <a:solidFill>
                  <a:srgbClr val="FFFFFF"/>
                </a:solidFill>
              </a:defRPr>
            </a:lvl3pPr>
            <a:lvl4pPr lvl="3" algn="r">
              <a:lnSpc>
                <a:spcPct val="100000"/>
              </a:lnSpc>
              <a:spcAft>
                <a:spcPts val="0"/>
              </a:spcAft>
              <a:buNone/>
              <a:defRPr sz="1300">
                <a:solidFill>
                  <a:srgbClr val="FFFFFF"/>
                </a:solidFill>
              </a:defRPr>
            </a:lvl4pPr>
            <a:lvl5pPr lvl="4" algn="r">
              <a:lnSpc>
                <a:spcPct val="100000"/>
              </a:lnSpc>
              <a:spcAft>
                <a:spcPts val="0"/>
              </a:spcAft>
              <a:buNone/>
              <a:defRPr sz="1300">
                <a:solidFill>
                  <a:srgbClr val="FFFFFF"/>
                </a:solidFill>
              </a:defRPr>
            </a:lvl5pPr>
            <a:lvl6pPr lvl="5" algn="r">
              <a:lnSpc>
                <a:spcPct val="100000"/>
              </a:lnSpc>
              <a:spcAft>
                <a:spcPts val="0"/>
              </a:spcAft>
              <a:buNone/>
              <a:defRPr sz="1300">
                <a:solidFill>
                  <a:srgbClr val="FFFFFF"/>
                </a:solidFill>
              </a:defRPr>
            </a:lvl6pPr>
            <a:lvl7pPr lvl="6" algn="r">
              <a:lnSpc>
                <a:spcPct val="100000"/>
              </a:lnSpc>
              <a:spcAft>
                <a:spcPts val="0"/>
              </a:spcAft>
              <a:buNone/>
              <a:defRPr sz="1300">
                <a:solidFill>
                  <a:srgbClr val="FFFFFF"/>
                </a:solidFill>
              </a:defRPr>
            </a:lvl7pPr>
            <a:lvl8pPr lvl="7" algn="r">
              <a:lnSpc>
                <a:spcPct val="100000"/>
              </a:lnSpc>
              <a:spcAft>
                <a:spcPts val="0"/>
              </a:spcAft>
              <a:buNone/>
              <a:defRPr sz="1300">
                <a:solidFill>
                  <a:srgbClr val="FFFFFF"/>
                </a:solidFill>
              </a:defRPr>
            </a:lvl8pPr>
            <a:lvl9pPr lvl="8" algn="r">
              <a:lnSpc>
                <a:spcPct val="100000"/>
              </a:lnSpc>
              <a:spcAft>
                <a:spcPts val="0"/>
              </a:spcAft>
              <a:buNone/>
              <a:defRPr sz="1300">
                <a:solidFill>
                  <a:srgbClr val="FFFFFF"/>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AUTOLAYOUT_4">
    <p:bg>
      <p:bgPr>
        <a:solidFill>
          <a:srgbClr val="FFFFFF"/>
        </a:solidFill>
      </p:bgPr>
    </p:bg>
    <p:spTree>
      <p:nvGrpSpPr>
        <p:cNvPr id="99" name="Shape 99"/>
        <p:cNvGrpSpPr/>
        <p:nvPr/>
      </p:nvGrpSpPr>
      <p:grpSpPr>
        <a:xfrm>
          <a:off x="0" y="0"/>
          <a:ext cx="0" cy="0"/>
          <a:chOff x="0" y="0"/>
          <a:chExt cx="0" cy="0"/>
        </a:xfrm>
      </p:grpSpPr>
      <p:sp>
        <p:nvSpPr>
          <p:cNvPr id="100" name="Google Shape;100;p16"/>
          <p:cNvSpPr/>
          <p:nvPr/>
        </p:nvSpPr>
        <p:spPr>
          <a:xfrm>
            <a:off x="0" y="0"/>
            <a:ext cx="12192000" cy="68580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 name="Google Shape;101;p16"/>
          <p:cNvSpPr txBox="1"/>
          <p:nvPr>
            <p:ph type="title"/>
          </p:nvPr>
        </p:nvSpPr>
        <p:spPr>
          <a:xfrm rot="-5400000">
            <a:off x="-827067" y="2396667"/>
            <a:ext cx="5418900" cy="200910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Clr>
                <a:schemeClr val="dk1"/>
              </a:buClr>
              <a:buSzPts val="6400"/>
              <a:buNone/>
              <a:defRPr b="1" sz="6400">
                <a:solidFill>
                  <a:srgbClr val="000000"/>
                </a:solidFill>
              </a:defRPr>
            </a:lvl1pPr>
            <a:lvl2pPr lvl="1" algn="r">
              <a:lnSpc>
                <a:spcPct val="100000"/>
              </a:lnSpc>
              <a:spcBef>
                <a:spcPts val="0"/>
              </a:spcBef>
              <a:spcAft>
                <a:spcPts val="0"/>
              </a:spcAft>
              <a:buClr>
                <a:schemeClr val="dk1"/>
              </a:buClr>
              <a:buSzPts val="6400"/>
              <a:buNone/>
              <a:defRPr b="1" sz="6400">
                <a:solidFill>
                  <a:srgbClr val="000000"/>
                </a:solidFill>
              </a:defRPr>
            </a:lvl2pPr>
            <a:lvl3pPr lvl="2" algn="r">
              <a:lnSpc>
                <a:spcPct val="100000"/>
              </a:lnSpc>
              <a:spcBef>
                <a:spcPts val="0"/>
              </a:spcBef>
              <a:spcAft>
                <a:spcPts val="0"/>
              </a:spcAft>
              <a:buClr>
                <a:schemeClr val="dk1"/>
              </a:buClr>
              <a:buSzPts val="6400"/>
              <a:buNone/>
              <a:defRPr b="1" sz="6400">
                <a:solidFill>
                  <a:srgbClr val="000000"/>
                </a:solidFill>
              </a:defRPr>
            </a:lvl3pPr>
            <a:lvl4pPr lvl="3" algn="r">
              <a:lnSpc>
                <a:spcPct val="100000"/>
              </a:lnSpc>
              <a:spcBef>
                <a:spcPts val="0"/>
              </a:spcBef>
              <a:spcAft>
                <a:spcPts val="0"/>
              </a:spcAft>
              <a:buClr>
                <a:schemeClr val="dk1"/>
              </a:buClr>
              <a:buSzPts val="6400"/>
              <a:buNone/>
              <a:defRPr b="1" sz="6400">
                <a:solidFill>
                  <a:srgbClr val="000000"/>
                </a:solidFill>
              </a:defRPr>
            </a:lvl4pPr>
            <a:lvl5pPr lvl="4" algn="r">
              <a:lnSpc>
                <a:spcPct val="100000"/>
              </a:lnSpc>
              <a:spcBef>
                <a:spcPts val="0"/>
              </a:spcBef>
              <a:spcAft>
                <a:spcPts val="0"/>
              </a:spcAft>
              <a:buClr>
                <a:schemeClr val="dk1"/>
              </a:buClr>
              <a:buSzPts val="6400"/>
              <a:buNone/>
              <a:defRPr b="1" sz="6400">
                <a:solidFill>
                  <a:srgbClr val="000000"/>
                </a:solidFill>
              </a:defRPr>
            </a:lvl5pPr>
            <a:lvl6pPr lvl="5" algn="r">
              <a:lnSpc>
                <a:spcPct val="100000"/>
              </a:lnSpc>
              <a:spcBef>
                <a:spcPts val="0"/>
              </a:spcBef>
              <a:spcAft>
                <a:spcPts val="0"/>
              </a:spcAft>
              <a:buClr>
                <a:schemeClr val="dk1"/>
              </a:buClr>
              <a:buSzPts val="6400"/>
              <a:buNone/>
              <a:defRPr b="1" sz="6400">
                <a:solidFill>
                  <a:srgbClr val="000000"/>
                </a:solidFill>
              </a:defRPr>
            </a:lvl6pPr>
            <a:lvl7pPr lvl="6" algn="r">
              <a:lnSpc>
                <a:spcPct val="100000"/>
              </a:lnSpc>
              <a:spcBef>
                <a:spcPts val="0"/>
              </a:spcBef>
              <a:spcAft>
                <a:spcPts val="0"/>
              </a:spcAft>
              <a:buClr>
                <a:schemeClr val="dk1"/>
              </a:buClr>
              <a:buSzPts val="6400"/>
              <a:buNone/>
              <a:defRPr b="1" sz="6400">
                <a:solidFill>
                  <a:srgbClr val="000000"/>
                </a:solidFill>
              </a:defRPr>
            </a:lvl7pPr>
            <a:lvl8pPr lvl="7" algn="r">
              <a:lnSpc>
                <a:spcPct val="100000"/>
              </a:lnSpc>
              <a:spcBef>
                <a:spcPts val="0"/>
              </a:spcBef>
              <a:spcAft>
                <a:spcPts val="0"/>
              </a:spcAft>
              <a:buClr>
                <a:schemeClr val="dk1"/>
              </a:buClr>
              <a:buSzPts val="6400"/>
              <a:buNone/>
              <a:defRPr b="1" sz="6400">
                <a:solidFill>
                  <a:srgbClr val="000000"/>
                </a:solidFill>
              </a:defRPr>
            </a:lvl8pPr>
            <a:lvl9pPr lvl="8" algn="r">
              <a:lnSpc>
                <a:spcPct val="100000"/>
              </a:lnSpc>
              <a:spcBef>
                <a:spcPts val="0"/>
              </a:spcBef>
              <a:spcAft>
                <a:spcPts val="0"/>
              </a:spcAft>
              <a:buClr>
                <a:schemeClr val="dk1"/>
              </a:buClr>
              <a:buSzPts val="6400"/>
              <a:buNone/>
              <a:defRPr b="1" sz="6400">
                <a:solidFill>
                  <a:srgbClr val="000000"/>
                </a:solidFill>
              </a:defRPr>
            </a:lvl9pPr>
          </a:lstStyle>
          <a:p/>
        </p:txBody>
      </p:sp>
      <p:sp>
        <p:nvSpPr>
          <p:cNvPr id="102" name="Google Shape;102;p16"/>
          <p:cNvSpPr txBox="1"/>
          <p:nvPr>
            <p:ph idx="1" type="body"/>
          </p:nvPr>
        </p:nvSpPr>
        <p:spPr>
          <a:xfrm>
            <a:off x="3468000" y="691833"/>
            <a:ext cx="7884300" cy="5418900"/>
          </a:xfrm>
          <a:prstGeom prst="rect">
            <a:avLst/>
          </a:prstGeom>
          <a:noFill/>
          <a:ln>
            <a:noFill/>
          </a:ln>
        </p:spPr>
        <p:txBody>
          <a:bodyPr anchorCtr="0" anchor="t" bIns="45700" lIns="91425" spcFirstLastPara="1" rIns="91425" wrap="square" tIns="45700">
            <a:noAutofit/>
          </a:bodyPr>
          <a:lstStyle>
            <a:lvl1pPr indent="-361950" lvl="0" marL="457200" algn="l">
              <a:lnSpc>
                <a:spcPct val="115000"/>
              </a:lnSpc>
              <a:spcBef>
                <a:spcPts val="1200"/>
              </a:spcBef>
              <a:spcAft>
                <a:spcPts val="0"/>
              </a:spcAft>
              <a:buClr>
                <a:schemeClr val="dk2"/>
              </a:buClr>
              <a:buSzPts val="2100"/>
              <a:buChar char="●"/>
              <a:defRPr sz="2100">
                <a:solidFill>
                  <a:schemeClr val="dk2"/>
                </a:solidFill>
              </a:defRPr>
            </a:lvl1pPr>
            <a:lvl2pPr indent="-342900" lvl="1" marL="914400" algn="l">
              <a:lnSpc>
                <a:spcPct val="115000"/>
              </a:lnSpc>
              <a:spcBef>
                <a:spcPts val="2100"/>
              </a:spcBef>
              <a:spcAft>
                <a:spcPts val="0"/>
              </a:spcAft>
              <a:buClr>
                <a:schemeClr val="dk2"/>
              </a:buClr>
              <a:buSzPts val="1800"/>
              <a:buChar char="●"/>
              <a:defRPr sz="1900">
                <a:solidFill>
                  <a:schemeClr val="dk2"/>
                </a:solidFill>
              </a:defRPr>
            </a:lvl2pPr>
            <a:lvl3pPr indent="-330200" lvl="2" marL="1371600" algn="l">
              <a:lnSpc>
                <a:spcPct val="115000"/>
              </a:lnSpc>
              <a:spcBef>
                <a:spcPts val="2100"/>
              </a:spcBef>
              <a:spcAft>
                <a:spcPts val="0"/>
              </a:spcAft>
              <a:buClr>
                <a:schemeClr val="dk2"/>
              </a:buClr>
              <a:buSzPts val="1600"/>
              <a:buChar char="●"/>
              <a:defRPr sz="1900">
                <a:solidFill>
                  <a:schemeClr val="dk2"/>
                </a:solidFill>
              </a:defRPr>
            </a:lvl3pPr>
            <a:lvl4pPr indent="-317500" lvl="3" marL="1828800" algn="l">
              <a:lnSpc>
                <a:spcPct val="115000"/>
              </a:lnSpc>
              <a:spcBef>
                <a:spcPts val="2100"/>
              </a:spcBef>
              <a:spcAft>
                <a:spcPts val="0"/>
              </a:spcAft>
              <a:buClr>
                <a:schemeClr val="dk2"/>
              </a:buClr>
              <a:buSzPts val="1400"/>
              <a:buChar char="●"/>
              <a:defRPr sz="1900">
                <a:solidFill>
                  <a:schemeClr val="dk2"/>
                </a:solidFill>
              </a:defRPr>
            </a:lvl4pPr>
            <a:lvl5pPr indent="-317500" lvl="4" marL="2286000" algn="l">
              <a:lnSpc>
                <a:spcPct val="115000"/>
              </a:lnSpc>
              <a:spcBef>
                <a:spcPts val="2100"/>
              </a:spcBef>
              <a:spcAft>
                <a:spcPts val="0"/>
              </a:spcAft>
              <a:buClr>
                <a:schemeClr val="dk2"/>
              </a:buClr>
              <a:buSzPts val="1400"/>
              <a:buChar char="●"/>
              <a:defRPr sz="1900">
                <a:solidFill>
                  <a:schemeClr val="dk2"/>
                </a:solidFill>
              </a:defRPr>
            </a:lvl5pPr>
            <a:lvl6pPr indent="-317500" lvl="5" marL="2743200" algn="l">
              <a:lnSpc>
                <a:spcPct val="115000"/>
              </a:lnSpc>
              <a:spcBef>
                <a:spcPts val="2100"/>
              </a:spcBef>
              <a:spcAft>
                <a:spcPts val="0"/>
              </a:spcAft>
              <a:buClr>
                <a:schemeClr val="dk2"/>
              </a:buClr>
              <a:buSzPts val="1400"/>
              <a:buChar char="●"/>
              <a:defRPr sz="1900">
                <a:solidFill>
                  <a:schemeClr val="dk2"/>
                </a:solidFill>
              </a:defRPr>
            </a:lvl6pPr>
            <a:lvl7pPr indent="-317500" lvl="6" marL="3200400" algn="l">
              <a:lnSpc>
                <a:spcPct val="115000"/>
              </a:lnSpc>
              <a:spcBef>
                <a:spcPts val="2100"/>
              </a:spcBef>
              <a:spcAft>
                <a:spcPts val="0"/>
              </a:spcAft>
              <a:buClr>
                <a:schemeClr val="dk2"/>
              </a:buClr>
              <a:buSzPts val="1400"/>
              <a:buChar char="●"/>
              <a:defRPr sz="1900">
                <a:solidFill>
                  <a:schemeClr val="dk2"/>
                </a:solidFill>
              </a:defRPr>
            </a:lvl7pPr>
            <a:lvl8pPr indent="-317500" lvl="7" marL="3657600" algn="l">
              <a:lnSpc>
                <a:spcPct val="115000"/>
              </a:lnSpc>
              <a:spcBef>
                <a:spcPts val="2100"/>
              </a:spcBef>
              <a:spcAft>
                <a:spcPts val="0"/>
              </a:spcAft>
              <a:buClr>
                <a:schemeClr val="dk2"/>
              </a:buClr>
              <a:buSzPts val="1400"/>
              <a:buChar char="●"/>
              <a:defRPr sz="1900">
                <a:solidFill>
                  <a:schemeClr val="dk2"/>
                </a:solidFill>
              </a:defRPr>
            </a:lvl8pPr>
            <a:lvl9pPr indent="-317500" lvl="8" marL="4114800" algn="l">
              <a:lnSpc>
                <a:spcPct val="115000"/>
              </a:lnSpc>
              <a:spcBef>
                <a:spcPts val="2100"/>
              </a:spcBef>
              <a:spcAft>
                <a:spcPts val="2100"/>
              </a:spcAft>
              <a:buClr>
                <a:schemeClr val="dk2"/>
              </a:buClr>
              <a:buSzPts val="1400"/>
              <a:buChar char="●"/>
              <a:defRPr sz="1900">
                <a:solidFill>
                  <a:schemeClr val="dk2"/>
                </a:solidFill>
              </a:defRPr>
            </a:lvl9pPr>
          </a:lstStyle>
          <a:p/>
        </p:txBody>
      </p:sp>
      <p:sp>
        <p:nvSpPr>
          <p:cNvPr id="103" name="Google Shape;103;p16"/>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chemeClr val="dk2"/>
                </a:solidFill>
              </a:defRPr>
            </a:lvl1pPr>
            <a:lvl2pPr lvl="1" algn="r">
              <a:lnSpc>
                <a:spcPct val="100000"/>
              </a:lnSpc>
              <a:spcAft>
                <a:spcPts val="0"/>
              </a:spcAft>
              <a:buNone/>
              <a:defRPr sz="1300">
                <a:solidFill>
                  <a:schemeClr val="dk2"/>
                </a:solidFill>
              </a:defRPr>
            </a:lvl2pPr>
            <a:lvl3pPr lvl="2" algn="r">
              <a:lnSpc>
                <a:spcPct val="100000"/>
              </a:lnSpc>
              <a:spcAft>
                <a:spcPts val="0"/>
              </a:spcAft>
              <a:buNone/>
              <a:defRPr sz="1300">
                <a:solidFill>
                  <a:schemeClr val="dk2"/>
                </a:solidFill>
              </a:defRPr>
            </a:lvl3pPr>
            <a:lvl4pPr lvl="3" algn="r">
              <a:lnSpc>
                <a:spcPct val="100000"/>
              </a:lnSpc>
              <a:spcAft>
                <a:spcPts val="0"/>
              </a:spcAft>
              <a:buNone/>
              <a:defRPr sz="1300">
                <a:solidFill>
                  <a:schemeClr val="dk2"/>
                </a:solidFill>
              </a:defRPr>
            </a:lvl4pPr>
            <a:lvl5pPr lvl="4" algn="r">
              <a:lnSpc>
                <a:spcPct val="100000"/>
              </a:lnSpc>
              <a:spcAft>
                <a:spcPts val="0"/>
              </a:spcAft>
              <a:buNone/>
              <a:defRPr sz="1300">
                <a:solidFill>
                  <a:schemeClr val="dk2"/>
                </a:solidFill>
              </a:defRPr>
            </a:lvl5pPr>
            <a:lvl6pPr lvl="5" algn="r">
              <a:lnSpc>
                <a:spcPct val="100000"/>
              </a:lnSpc>
              <a:spcAft>
                <a:spcPts val="0"/>
              </a:spcAft>
              <a:buNone/>
              <a:defRPr sz="1300">
                <a:solidFill>
                  <a:schemeClr val="dk2"/>
                </a:solidFill>
              </a:defRPr>
            </a:lvl6pPr>
            <a:lvl7pPr lvl="6" algn="r">
              <a:lnSpc>
                <a:spcPct val="100000"/>
              </a:lnSpc>
              <a:spcAft>
                <a:spcPts val="0"/>
              </a:spcAft>
              <a:buNone/>
              <a:defRPr sz="1300">
                <a:solidFill>
                  <a:schemeClr val="dk2"/>
                </a:solidFill>
              </a:defRPr>
            </a:lvl7pPr>
            <a:lvl8pPr lvl="7" algn="r">
              <a:lnSpc>
                <a:spcPct val="100000"/>
              </a:lnSpc>
              <a:spcAft>
                <a:spcPts val="0"/>
              </a:spcAft>
              <a:buNone/>
              <a:defRPr sz="1300">
                <a:solidFill>
                  <a:schemeClr val="dk2"/>
                </a:solidFill>
              </a:defRPr>
            </a:lvl8pPr>
            <a:lvl9pPr lvl="8" algn="r">
              <a:lnSpc>
                <a:spcPct val="100000"/>
              </a:lnSpc>
              <a:spcAft>
                <a:spcPts val="0"/>
              </a:spcAft>
              <a:buNone/>
              <a:defRPr sz="13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21" name="Shape 21"/>
        <p:cNvGrpSpPr/>
        <p:nvPr/>
      </p:nvGrpSpPr>
      <p:grpSpPr>
        <a:xfrm>
          <a:off x="0" y="0"/>
          <a:ext cx="0" cy="0"/>
          <a:chOff x="0" y="0"/>
          <a:chExt cx="0" cy="0"/>
        </a:xfrm>
      </p:grpSpPr>
      <p:sp>
        <p:nvSpPr>
          <p:cNvPr id="22" name="Google Shape;22;p3"/>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252919" y="1123837"/>
            <a:ext cx="2947482" cy="460118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body"/>
          </p:nvPr>
        </p:nvSpPr>
        <p:spPr>
          <a:xfrm>
            <a:off x="3869268" y="864108"/>
            <a:ext cx="7315200" cy="5120640"/>
          </a:xfrm>
          <a:prstGeom prst="rect">
            <a:avLst/>
          </a:prstGeom>
          <a:noFill/>
          <a:ln>
            <a:noFill/>
          </a:ln>
        </p:spPr>
        <p:txBody>
          <a:bodyPr anchorCtr="0" anchor="ctr" bIns="45700" lIns="91425" spcFirstLastPara="1" rIns="91425" wrap="square" tIns="45700">
            <a:noAutofit/>
          </a:bodyPr>
          <a:lstStyle>
            <a:lvl1pPr indent="-342900" lvl="0" marL="457200" algn="l">
              <a:lnSpc>
                <a:spcPct val="90000"/>
              </a:lnSpc>
              <a:spcBef>
                <a:spcPts val="1200"/>
              </a:spcBef>
              <a:spcAft>
                <a:spcPts val="0"/>
              </a:spcAft>
              <a:buSzPts val="1800"/>
              <a:buChar char="●"/>
              <a:defRPr/>
            </a:lvl1pPr>
            <a:lvl2pPr indent="-342900" lvl="1" marL="914400" algn="l">
              <a:lnSpc>
                <a:spcPct val="90000"/>
              </a:lnSpc>
              <a:spcBef>
                <a:spcPts val="250"/>
              </a:spcBef>
              <a:spcAft>
                <a:spcPts val="0"/>
              </a:spcAft>
              <a:buSzPts val="1800"/>
              <a:buChar char="●"/>
              <a:defRPr/>
            </a:lvl2pPr>
            <a:lvl3pPr indent="-342900" lvl="2" marL="1371600" algn="l">
              <a:lnSpc>
                <a:spcPct val="90000"/>
              </a:lnSpc>
              <a:spcBef>
                <a:spcPts val="250"/>
              </a:spcBef>
              <a:spcAft>
                <a:spcPts val="0"/>
              </a:spcAft>
              <a:buSzPts val="1800"/>
              <a:buChar char="●"/>
              <a:defRPr/>
            </a:lvl3pPr>
            <a:lvl4pPr indent="-342900" lvl="3" marL="1828800" algn="l">
              <a:lnSpc>
                <a:spcPct val="90000"/>
              </a:lnSpc>
              <a:spcBef>
                <a:spcPts val="250"/>
              </a:spcBef>
              <a:spcAft>
                <a:spcPts val="0"/>
              </a:spcAft>
              <a:buSzPts val="1800"/>
              <a:buChar char="●"/>
              <a:defRPr/>
            </a:lvl4pPr>
            <a:lvl5pPr indent="-342900" lvl="4" marL="2286000" algn="l">
              <a:lnSpc>
                <a:spcPct val="90000"/>
              </a:lnSpc>
              <a:spcBef>
                <a:spcPts val="250"/>
              </a:spcBef>
              <a:spcAft>
                <a:spcPts val="0"/>
              </a:spcAft>
              <a:buSzPts val="1800"/>
              <a:buChar char="●"/>
              <a:defRPr/>
            </a:lvl5pPr>
            <a:lvl6pPr indent="-342900" lvl="5" marL="2743200" algn="l">
              <a:lnSpc>
                <a:spcPct val="90000"/>
              </a:lnSpc>
              <a:spcBef>
                <a:spcPts val="250"/>
              </a:spcBef>
              <a:spcAft>
                <a:spcPts val="0"/>
              </a:spcAft>
              <a:buSzPts val="1800"/>
              <a:buChar char="●"/>
              <a:defRPr/>
            </a:lvl6pPr>
            <a:lvl7pPr indent="-342900" lvl="6" marL="3200400" algn="l">
              <a:lnSpc>
                <a:spcPct val="90000"/>
              </a:lnSpc>
              <a:spcBef>
                <a:spcPts val="250"/>
              </a:spcBef>
              <a:spcAft>
                <a:spcPts val="0"/>
              </a:spcAft>
              <a:buSzPts val="1800"/>
              <a:buChar char="●"/>
              <a:defRPr/>
            </a:lvl7pPr>
            <a:lvl8pPr indent="-342900" lvl="7" marL="3657600" algn="l">
              <a:lnSpc>
                <a:spcPct val="90000"/>
              </a:lnSpc>
              <a:spcBef>
                <a:spcPts val="250"/>
              </a:spcBef>
              <a:spcAft>
                <a:spcPts val="0"/>
              </a:spcAft>
              <a:buSzPts val="1800"/>
              <a:buChar char="●"/>
              <a:defRPr/>
            </a:lvl8pPr>
            <a:lvl9pPr indent="-342900" lvl="8" marL="4114800" algn="l">
              <a:lnSpc>
                <a:spcPct val="90000"/>
              </a:lnSpc>
              <a:spcBef>
                <a:spcPts val="250"/>
              </a:spcBef>
              <a:spcAft>
                <a:spcPts val="250"/>
              </a:spcAft>
              <a:buSzPts val="1800"/>
              <a:buChar char="●"/>
              <a:defRPr/>
            </a:lvl9pPr>
          </a:lstStyle>
          <a:p/>
        </p:txBody>
      </p:sp>
      <p:sp>
        <p:nvSpPr>
          <p:cNvPr id="28" name="Google Shape;28;p4"/>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3867912" y="1298448"/>
            <a:ext cx="7315200" cy="3255264"/>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4D4635"/>
              </a:buClr>
              <a:buSzPts val="5900"/>
              <a:buFont typeface="Corbel"/>
              <a:buNone/>
              <a:defRPr b="0" sz="5900">
                <a:solidFill>
                  <a:srgbClr val="4D4635"/>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3886200" y="4672584"/>
            <a:ext cx="7315200" cy="9144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200"/>
              </a:spcBef>
              <a:spcAft>
                <a:spcPts val="0"/>
              </a:spcAft>
              <a:buSzPts val="2200"/>
              <a:buNone/>
              <a:defRPr sz="2200" cap="none">
                <a:solidFill>
                  <a:schemeClr val="dk2"/>
                </a:solidFill>
              </a:defRPr>
            </a:lvl1pPr>
            <a:lvl2pPr indent="-228600" lvl="1" marL="914400" algn="l">
              <a:lnSpc>
                <a:spcPct val="90000"/>
              </a:lnSpc>
              <a:spcBef>
                <a:spcPts val="250"/>
              </a:spcBef>
              <a:spcAft>
                <a:spcPts val="0"/>
              </a:spcAft>
              <a:buSzPts val="1800"/>
              <a:buNone/>
              <a:defRPr sz="1800">
                <a:solidFill>
                  <a:srgbClr val="8C8B8A"/>
                </a:solidFill>
              </a:defRPr>
            </a:lvl2pPr>
            <a:lvl3pPr indent="-228600" lvl="2" marL="1371600" algn="l">
              <a:lnSpc>
                <a:spcPct val="90000"/>
              </a:lnSpc>
              <a:spcBef>
                <a:spcPts val="250"/>
              </a:spcBef>
              <a:spcAft>
                <a:spcPts val="0"/>
              </a:spcAft>
              <a:buSzPts val="1600"/>
              <a:buNone/>
              <a:defRPr sz="1600">
                <a:solidFill>
                  <a:srgbClr val="8C8B8A"/>
                </a:solidFill>
              </a:defRPr>
            </a:lvl3pPr>
            <a:lvl4pPr indent="-228600" lvl="3" marL="1828800" algn="l">
              <a:lnSpc>
                <a:spcPct val="90000"/>
              </a:lnSpc>
              <a:spcBef>
                <a:spcPts val="250"/>
              </a:spcBef>
              <a:spcAft>
                <a:spcPts val="0"/>
              </a:spcAft>
              <a:buSzPts val="1400"/>
              <a:buNone/>
              <a:defRPr sz="1400">
                <a:solidFill>
                  <a:srgbClr val="8C8B8A"/>
                </a:solidFill>
              </a:defRPr>
            </a:lvl4pPr>
            <a:lvl5pPr indent="-228600" lvl="4" marL="2286000" algn="l">
              <a:lnSpc>
                <a:spcPct val="90000"/>
              </a:lnSpc>
              <a:spcBef>
                <a:spcPts val="250"/>
              </a:spcBef>
              <a:spcAft>
                <a:spcPts val="0"/>
              </a:spcAft>
              <a:buSzPts val="1400"/>
              <a:buNone/>
              <a:defRPr sz="1400">
                <a:solidFill>
                  <a:srgbClr val="8C8B8A"/>
                </a:solidFill>
              </a:defRPr>
            </a:lvl5pPr>
            <a:lvl6pPr indent="-228600" lvl="5" marL="2743200" algn="l">
              <a:lnSpc>
                <a:spcPct val="90000"/>
              </a:lnSpc>
              <a:spcBef>
                <a:spcPts val="250"/>
              </a:spcBef>
              <a:spcAft>
                <a:spcPts val="0"/>
              </a:spcAft>
              <a:buSzPts val="1400"/>
              <a:buNone/>
              <a:defRPr sz="1400">
                <a:solidFill>
                  <a:srgbClr val="8C8B8A"/>
                </a:solidFill>
              </a:defRPr>
            </a:lvl6pPr>
            <a:lvl7pPr indent="-228600" lvl="6" marL="3200400" algn="l">
              <a:lnSpc>
                <a:spcPct val="90000"/>
              </a:lnSpc>
              <a:spcBef>
                <a:spcPts val="250"/>
              </a:spcBef>
              <a:spcAft>
                <a:spcPts val="0"/>
              </a:spcAft>
              <a:buSzPts val="1400"/>
              <a:buNone/>
              <a:defRPr sz="1400">
                <a:solidFill>
                  <a:srgbClr val="8C8B8A"/>
                </a:solidFill>
              </a:defRPr>
            </a:lvl7pPr>
            <a:lvl8pPr indent="-228600" lvl="7" marL="3657600" algn="l">
              <a:lnSpc>
                <a:spcPct val="90000"/>
              </a:lnSpc>
              <a:spcBef>
                <a:spcPts val="250"/>
              </a:spcBef>
              <a:spcAft>
                <a:spcPts val="0"/>
              </a:spcAft>
              <a:buSzPts val="1400"/>
              <a:buNone/>
              <a:defRPr sz="1400">
                <a:solidFill>
                  <a:srgbClr val="8C8B8A"/>
                </a:solidFill>
              </a:defRPr>
            </a:lvl8pPr>
            <a:lvl9pPr indent="-228600" lvl="8" marL="4114800" algn="l">
              <a:lnSpc>
                <a:spcPct val="90000"/>
              </a:lnSpc>
              <a:spcBef>
                <a:spcPts val="250"/>
              </a:spcBef>
              <a:spcAft>
                <a:spcPts val="250"/>
              </a:spcAft>
              <a:buSzPts val="1400"/>
              <a:buNone/>
              <a:defRPr sz="1400">
                <a:solidFill>
                  <a:srgbClr val="8C8B8A"/>
                </a:solidFill>
              </a:defRPr>
            </a:lvl9pPr>
          </a:lstStyle>
          <a:p/>
        </p:txBody>
      </p:sp>
      <p:sp>
        <p:nvSpPr>
          <p:cNvPr id="34" name="Google Shape;34;p5"/>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252919" y="1123837"/>
            <a:ext cx="2947482" cy="460118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3867912" y="868680"/>
            <a:ext cx="3474720" cy="5120640"/>
          </a:xfrm>
          <a:prstGeom prst="rect">
            <a:avLst/>
          </a:prstGeom>
          <a:noFill/>
          <a:ln>
            <a:noFill/>
          </a:ln>
        </p:spPr>
        <p:txBody>
          <a:bodyPr anchorCtr="0" anchor="ctr" bIns="45700" lIns="91425" spcFirstLastPara="1" rIns="91425" wrap="square" tIns="45700">
            <a:noAutofit/>
          </a:bodyPr>
          <a:lstStyle>
            <a:lvl1pPr indent="-355600" lvl="0" marL="457200" algn="l">
              <a:lnSpc>
                <a:spcPct val="90000"/>
              </a:lnSpc>
              <a:spcBef>
                <a:spcPts val="1200"/>
              </a:spcBef>
              <a:spcAft>
                <a:spcPts val="0"/>
              </a:spcAft>
              <a:buSzPts val="2000"/>
              <a:buChar char="●"/>
              <a:defRPr sz="2000"/>
            </a:lvl1pPr>
            <a:lvl2pPr indent="-342900" lvl="1" marL="914400" algn="l">
              <a:lnSpc>
                <a:spcPct val="90000"/>
              </a:lnSpc>
              <a:spcBef>
                <a:spcPts val="250"/>
              </a:spcBef>
              <a:spcAft>
                <a:spcPts val="0"/>
              </a:spcAft>
              <a:buSzPts val="1800"/>
              <a:buChar char="●"/>
              <a:defRPr sz="1800"/>
            </a:lvl2pPr>
            <a:lvl3pPr indent="-330200" lvl="2" marL="1371600" algn="l">
              <a:lnSpc>
                <a:spcPct val="90000"/>
              </a:lnSpc>
              <a:spcBef>
                <a:spcPts val="250"/>
              </a:spcBef>
              <a:spcAft>
                <a:spcPts val="0"/>
              </a:spcAft>
              <a:buSzPts val="1600"/>
              <a:buChar char="●"/>
              <a:defRPr sz="1600"/>
            </a:lvl3pPr>
            <a:lvl4pPr indent="-317500" lvl="3" marL="1828800" algn="l">
              <a:lnSpc>
                <a:spcPct val="90000"/>
              </a:lnSpc>
              <a:spcBef>
                <a:spcPts val="250"/>
              </a:spcBef>
              <a:spcAft>
                <a:spcPts val="0"/>
              </a:spcAft>
              <a:buSzPts val="1400"/>
              <a:buChar char="●"/>
              <a:defRPr sz="1400"/>
            </a:lvl4pPr>
            <a:lvl5pPr indent="-317500" lvl="4" marL="2286000" algn="l">
              <a:lnSpc>
                <a:spcPct val="90000"/>
              </a:lnSpc>
              <a:spcBef>
                <a:spcPts val="250"/>
              </a:spcBef>
              <a:spcAft>
                <a:spcPts val="0"/>
              </a:spcAft>
              <a:buSzPts val="1400"/>
              <a:buChar char="●"/>
              <a:defRPr sz="14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
        <p:nvSpPr>
          <p:cNvPr id="40" name="Google Shape;40;p6"/>
          <p:cNvSpPr txBox="1"/>
          <p:nvPr>
            <p:ph idx="2" type="body"/>
          </p:nvPr>
        </p:nvSpPr>
        <p:spPr>
          <a:xfrm>
            <a:off x="7818120" y="868680"/>
            <a:ext cx="3474720" cy="5120640"/>
          </a:xfrm>
          <a:prstGeom prst="rect">
            <a:avLst/>
          </a:prstGeom>
          <a:noFill/>
          <a:ln>
            <a:noFill/>
          </a:ln>
        </p:spPr>
        <p:txBody>
          <a:bodyPr anchorCtr="0" anchor="ctr" bIns="45700" lIns="91425" spcFirstLastPara="1" rIns="91425" wrap="square" tIns="45700">
            <a:noAutofit/>
          </a:bodyPr>
          <a:lstStyle>
            <a:lvl1pPr indent="-355600" lvl="0" marL="457200" algn="l">
              <a:lnSpc>
                <a:spcPct val="90000"/>
              </a:lnSpc>
              <a:spcBef>
                <a:spcPts val="1200"/>
              </a:spcBef>
              <a:spcAft>
                <a:spcPts val="0"/>
              </a:spcAft>
              <a:buSzPts val="2000"/>
              <a:buChar char="●"/>
              <a:defRPr sz="2000"/>
            </a:lvl1pPr>
            <a:lvl2pPr indent="-342900" lvl="1" marL="914400" algn="l">
              <a:lnSpc>
                <a:spcPct val="90000"/>
              </a:lnSpc>
              <a:spcBef>
                <a:spcPts val="250"/>
              </a:spcBef>
              <a:spcAft>
                <a:spcPts val="0"/>
              </a:spcAft>
              <a:buSzPts val="1800"/>
              <a:buChar char="●"/>
              <a:defRPr sz="1800"/>
            </a:lvl2pPr>
            <a:lvl3pPr indent="-330200" lvl="2" marL="1371600" algn="l">
              <a:lnSpc>
                <a:spcPct val="90000"/>
              </a:lnSpc>
              <a:spcBef>
                <a:spcPts val="250"/>
              </a:spcBef>
              <a:spcAft>
                <a:spcPts val="0"/>
              </a:spcAft>
              <a:buSzPts val="1600"/>
              <a:buChar char="●"/>
              <a:defRPr sz="1600"/>
            </a:lvl3pPr>
            <a:lvl4pPr indent="-317500" lvl="3" marL="1828800" algn="l">
              <a:lnSpc>
                <a:spcPct val="90000"/>
              </a:lnSpc>
              <a:spcBef>
                <a:spcPts val="250"/>
              </a:spcBef>
              <a:spcAft>
                <a:spcPts val="0"/>
              </a:spcAft>
              <a:buSzPts val="1400"/>
              <a:buChar char="●"/>
              <a:defRPr sz="1400"/>
            </a:lvl4pPr>
            <a:lvl5pPr indent="-317500" lvl="4" marL="2286000" algn="l">
              <a:lnSpc>
                <a:spcPct val="90000"/>
              </a:lnSpc>
              <a:spcBef>
                <a:spcPts val="250"/>
              </a:spcBef>
              <a:spcAft>
                <a:spcPts val="0"/>
              </a:spcAft>
              <a:buSzPts val="1400"/>
              <a:buChar char="●"/>
              <a:defRPr sz="14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
        <p:nvSpPr>
          <p:cNvPr id="41" name="Google Shape;41;p6"/>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252919" y="1123837"/>
            <a:ext cx="2947482" cy="460118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3867912" y="1023586"/>
            <a:ext cx="3474720" cy="80772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0"/>
              </a:spcBef>
              <a:spcAft>
                <a:spcPts val="0"/>
              </a:spcAft>
              <a:buSzPts val="2000"/>
              <a:buNone/>
              <a:defRPr b="1" sz="2000">
                <a:solidFill>
                  <a:srgbClr val="897B5B"/>
                </a:solidFill>
              </a:defRPr>
            </a:lvl1pPr>
            <a:lvl2pPr indent="-228600" lvl="1" marL="914400" algn="l">
              <a:lnSpc>
                <a:spcPct val="90000"/>
              </a:lnSpc>
              <a:spcBef>
                <a:spcPts val="250"/>
              </a:spcBef>
              <a:spcAft>
                <a:spcPts val="0"/>
              </a:spcAft>
              <a:buSzPts val="2000"/>
              <a:buNone/>
              <a:defRPr b="1" sz="2000"/>
            </a:lvl2pPr>
            <a:lvl3pPr indent="-228600" lvl="2" marL="1371600" algn="l">
              <a:lnSpc>
                <a:spcPct val="90000"/>
              </a:lnSpc>
              <a:spcBef>
                <a:spcPts val="250"/>
              </a:spcBef>
              <a:spcAft>
                <a:spcPts val="0"/>
              </a:spcAft>
              <a:buSzPts val="1800"/>
              <a:buNone/>
              <a:defRPr b="1" sz="1800"/>
            </a:lvl3pPr>
            <a:lvl4pPr indent="-228600" lvl="3" marL="1828800" algn="l">
              <a:lnSpc>
                <a:spcPct val="90000"/>
              </a:lnSpc>
              <a:spcBef>
                <a:spcPts val="250"/>
              </a:spcBef>
              <a:spcAft>
                <a:spcPts val="0"/>
              </a:spcAft>
              <a:buSzPts val="1600"/>
              <a:buNone/>
              <a:defRPr b="1" sz="1600"/>
            </a:lvl4pPr>
            <a:lvl5pPr indent="-228600" lvl="4" marL="2286000" algn="l">
              <a:lnSpc>
                <a:spcPct val="90000"/>
              </a:lnSpc>
              <a:spcBef>
                <a:spcPts val="250"/>
              </a:spcBef>
              <a:spcAft>
                <a:spcPts val="0"/>
              </a:spcAft>
              <a:buSzPts val="1600"/>
              <a:buNone/>
              <a:defRPr b="1" sz="1600"/>
            </a:lvl5pPr>
            <a:lvl6pPr indent="-228600" lvl="5" marL="2743200" algn="l">
              <a:lnSpc>
                <a:spcPct val="90000"/>
              </a:lnSpc>
              <a:spcBef>
                <a:spcPts val="250"/>
              </a:spcBef>
              <a:spcAft>
                <a:spcPts val="0"/>
              </a:spcAft>
              <a:buSzPts val="1600"/>
              <a:buNone/>
              <a:defRPr b="1" sz="1600"/>
            </a:lvl6pPr>
            <a:lvl7pPr indent="-228600" lvl="6" marL="3200400" algn="l">
              <a:lnSpc>
                <a:spcPct val="90000"/>
              </a:lnSpc>
              <a:spcBef>
                <a:spcPts val="250"/>
              </a:spcBef>
              <a:spcAft>
                <a:spcPts val="0"/>
              </a:spcAft>
              <a:buSzPts val="1600"/>
              <a:buNone/>
              <a:defRPr b="1" sz="1600"/>
            </a:lvl7pPr>
            <a:lvl8pPr indent="-228600" lvl="7" marL="3657600" algn="l">
              <a:lnSpc>
                <a:spcPct val="90000"/>
              </a:lnSpc>
              <a:spcBef>
                <a:spcPts val="250"/>
              </a:spcBef>
              <a:spcAft>
                <a:spcPts val="0"/>
              </a:spcAft>
              <a:buSzPts val="1600"/>
              <a:buNone/>
              <a:defRPr b="1" sz="1600"/>
            </a:lvl8pPr>
            <a:lvl9pPr indent="-228600" lvl="8" marL="4114800" algn="l">
              <a:lnSpc>
                <a:spcPct val="90000"/>
              </a:lnSpc>
              <a:spcBef>
                <a:spcPts val="250"/>
              </a:spcBef>
              <a:spcAft>
                <a:spcPts val="250"/>
              </a:spcAft>
              <a:buSzPts val="1600"/>
              <a:buNone/>
              <a:defRPr b="1" sz="1600"/>
            </a:lvl9pPr>
          </a:lstStyle>
          <a:p/>
        </p:txBody>
      </p:sp>
      <p:sp>
        <p:nvSpPr>
          <p:cNvPr id="47" name="Google Shape;47;p7"/>
          <p:cNvSpPr txBox="1"/>
          <p:nvPr>
            <p:ph idx="2" type="body"/>
          </p:nvPr>
        </p:nvSpPr>
        <p:spPr>
          <a:xfrm>
            <a:off x="3867912" y="1930936"/>
            <a:ext cx="3474720" cy="4023360"/>
          </a:xfrm>
          <a:prstGeom prst="rect">
            <a:avLst/>
          </a:prstGeom>
          <a:noFill/>
          <a:ln>
            <a:noFill/>
          </a:ln>
        </p:spPr>
        <p:txBody>
          <a:bodyPr anchorCtr="0" anchor="ctr" bIns="45700" lIns="91425" spcFirstLastPara="1" rIns="91425" wrap="square" tIns="45700">
            <a:noAutofit/>
          </a:bodyPr>
          <a:lstStyle>
            <a:lvl1pPr indent="-355600" lvl="0" marL="457200" algn="l">
              <a:lnSpc>
                <a:spcPct val="90000"/>
              </a:lnSpc>
              <a:spcBef>
                <a:spcPts val="1200"/>
              </a:spcBef>
              <a:spcAft>
                <a:spcPts val="0"/>
              </a:spcAft>
              <a:buSzPts val="2000"/>
              <a:buChar char="●"/>
              <a:defRPr sz="2000"/>
            </a:lvl1pPr>
            <a:lvl2pPr indent="-342900" lvl="1" marL="914400" algn="l">
              <a:lnSpc>
                <a:spcPct val="90000"/>
              </a:lnSpc>
              <a:spcBef>
                <a:spcPts val="250"/>
              </a:spcBef>
              <a:spcAft>
                <a:spcPts val="0"/>
              </a:spcAft>
              <a:buSzPts val="1800"/>
              <a:buChar char="●"/>
              <a:defRPr sz="1800"/>
            </a:lvl2pPr>
            <a:lvl3pPr indent="-330200" lvl="2" marL="1371600" algn="l">
              <a:lnSpc>
                <a:spcPct val="90000"/>
              </a:lnSpc>
              <a:spcBef>
                <a:spcPts val="250"/>
              </a:spcBef>
              <a:spcAft>
                <a:spcPts val="0"/>
              </a:spcAft>
              <a:buSzPts val="1600"/>
              <a:buChar char="●"/>
              <a:defRPr sz="1600"/>
            </a:lvl3pPr>
            <a:lvl4pPr indent="-317500" lvl="3" marL="1828800" algn="l">
              <a:lnSpc>
                <a:spcPct val="90000"/>
              </a:lnSpc>
              <a:spcBef>
                <a:spcPts val="250"/>
              </a:spcBef>
              <a:spcAft>
                <a:spcPts val="0"/>
              </a:spcAft>
              <a:buSzPts val="1400"/>
              <a:buChar char="●"/>
              <a:defRPr sz="1400"/>
            </a:lvl4pPr>
            <a:lvl5pPr indent="-317500" lvl="4" marL="2286000" algn="l">
              <a:lnSpc>
                <a:spcPct val="90000"/>
              </a:lnSpc>
              <a:spcBef>
                <a:spcPts val="250"/>
              </a:spcBef>
              <a:spcAft>
                <a:spcPts val="0"/>
              </a:spcAft>
              <a:buSzPts val="1400"/>
              <a:buChar char="●"/>
              <a:defRPr sz="14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
        <p:nvSpPr>
          <p:cNvPr id="48" name="Google Shape;48;p7"/>
          <p:cNvSpPr txBox="1"/>
          <p:nvPr>
            <p:ph idx="3" type="body"/>
          </p:nvPr>
        </p:nvSpPr>
        <p:spPr>
          <a:xfrm>
            <a:off x="7818463" y="1023586"/>
            <a:ext cx="3474720" cy="813171"/>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0"/>
              </a:spcBef>
              <a:spcAft>
                <a:spcPts val="0"/>
              </a:spcAft>
              <a:buSzPts val="2000"/>
              <a:buNone/>
              <a:defRPr b="1" sz="2000">
                <a:solidFill>
                  <a:srgbClr val="897B5B"/>
                </a:solidFill>
              </a:defRPr>
            </a:lvl1pPr>
            <a:lvl2pPr indent="-228600" lvl="1" marL="914400" algn="l">
              <a:lnSpc>
                <a:spcPct val="90000"/>
              </a:lnSpc>
              <a:spcBef>
                <a:spcPts val="250"/>
              </a:spcBef>
              <a:spcAft>
                <a:spcPts val="0"/>
              </a:spcAft>
              <a:buSzPts val="2000"/>
              <a:buNone/>
              <a:defRPr b="1" sz="2000"/>
            </a:lvl2pPr>
            <a:lvl3pPr indent="-228600" lvl="2" marL="1371600" algn="l">
              <a:lnSpc>
                <a:spcPct val="90000"/>
              </a:lnSpc>
              <a:spcBef>
                <a:spcPts val="250"/>
              </a:spcBef>
              <a:spcAft>
                <a:spcPts val="0"/>
              </a:spcAft>
              <a:buSzPts val="1800"/>
              <a:buNone/>
              <a:defRPr b="1" sz="1800"/>
            </a:lvl3pPr>
            <a:lvl4pPr indent="-228600" lvl="3" marL="1828800" algn="l">
              <a:lnSpc>
                <a:spcPct val="90000"/>
              </a:lnSpc>
              <a:spcBef>
                <a:spcPts val="250"/>
              </a:spcBef>
              <a:spcAft>
                <a:spcPts val="0"/>
              </a:spcAft>
              <a:buSzPts val="1600"/>
              <a:buNone/>
              <a:defRPr b="1" sz="1600"/>
            </a:lvl4pPr>
            <a:lvl5pPr indent="-228600" lvl="4" marL="2286000" algn="l">
              <a:lnSpc>
                <a:spcPct val="90000"/>
              </a:lnSpc>
              <a:spcBef>
                <a:spcPts val="250"/>
              </a:spcBef>
              <a:spcAft>
                <a:spcPts val="0"/>
              </a:spcAft>
              <a:buSzPts val="1600"/>
              <a:buNone/>
              <a:defRPr b="1" sz="1600"/>
            </a:lvl5pPr>
            <a:lvl6pPr indent="-228600" lvl="5" marL="2743200" algn="l">
              <a:lnSpc>
                <a:spcPct val="90000"/>
              </a:lnSpc>
              <a:spcBef>
                <a:spcPts val="250"/>
              </a:spcBef>
              <a:spcAft>
                <a:spcPts val="0"/>
              </a:spcAft>
              <a:buSzPts val="1600"/>
              <a:buNone/>
              <a:defRPr b="1" sz="1600"/>
            </a:lvl6pPr>
            <a:lvl7pPr indent="-228600" lvl="6" marL="3200400" algn="l">
              <a:lnSpc>
                <a:spcPct val="90000"/>
              </a:lnSpc>
              <a:spcBef>
                <a:spcPts val="250"/>
              </a:spcBef>
              <a:spcAft>
                <a:spcPts val="0"/>
              </a:spcAft>
              <a:buSzPts val="1600"/>
              <a:buNone/>
              <a:defRPr b="1" sz="1600"/>
            </a:lvl7pPr>
            <a:lvl8pPr indent="-228600" lvl="7" marL="3657600" algn="l">
              <a:lnSpc>
                <a:spcPct val="90000"/>
              </a:lnSpc>
              <a:spcBef>
                <a:spcPts val="250"/>
              </a:spcBef>
              <a:spcAft>
                <a:spcPts val="0"/>
              </a:spcAft>
              <a:buSzPts val="1600"/>
              <a:buNone/>
              <a:defRPr b="1" sz="1600"/>
            </a:lvl8pPr>
            <a:lvl9pPr indent="-228600" lvl="8" marL="4114800" algn="l">
              <a:lnSpc>
                <a:spcPct val="90000"/>
              </a:lnSpc>
              <a:spcBef>
                <a:spcPts val="250"/>
              </a:spcBef>
              <a:spcAft>
                <a:spcPts val="250"/>
              </a:spcAft>
              <a:buSzPts val="1600"/>
              <a:buNone/>
              <a:defRPr b="1" sz="1600"/>
            </a:lvl9pPr>
          </a:lstStyle>
          <a:p/>
        </p:txBody>
      </p:sp>
      <p:sp>
        <p:nvSpPr>
          <p:cNvPr id="49" name="Google Shape;49;p7"/>
          <p:cNvSpPr txBox="1"/>
          <p:nvPr>
            <p:ph idx="4" type="body"/>
          </p:nvPr>
        </p:nvSpPr>
        <p:spPr>
          <a:xfrm>
            <a:off x="7818463" y="1930936"/>
            <a:ext cx="3474720" cy="4023360"/>
          </a:xfrm>
          <a:prstGeom prst="rect">
            <a:avLst/>
          </a:prstGeom>
          <a:noFill/>
          <a:ln>
            <a:noFill/>
          </a:ln>
        </p:spPr>
        <p:txBody>
          <a:bodyPr anchorCtr="0" anchor="ctr" bIns="45700" lIns="91425" spcFirstLastPara="1" rIns="91425" wrap="square" tIns="45700">
            <a:noAutofit/>
          </a:bodyPr>
          <a:lstStyle>
            <a:lvl1pPr indent="-355600" lvl="0" marL="457200" algn="l">
              <a:lnSpc>
                <a:spcPct val="90000"/>
              </a:lnSpc>
              <a:spcBef>
                <a:spcPts val="1200"/>
              </a:spcBef>
              <a:spcAft>
                <a:spcPts val="0"/>
              </a:spcAft>
              <a:buSzPts val="2000"/>
              <a:buChar char="●"/>
              <a:defRPr sz="2000"/>
            </a:lvl1pPr>
            <a:lvl2pPr indent="-342900" lvl="1" marL="914400" algn="l">
              <a:lnSpc>
                <a:spcPct val="90000"/>
              </a:lnSpc>
              <a:spcBef>
                <a:spcPts val="250"/>
              </a:spcBef>
              <a:spcAft>
                <a:spcPts val="0"/>
              </a:spcAft>
              <a:buSzPts val="1800"/>
              <a:buChar char="●"/>
              <a:defRPr sz="1800"/>
            </a:lvl2pPr>
            <a:lvl3pPr indent="-330200" lvl="2" marL="1371600" algn="l">
              <a:lnSpc>
                <a:spcPct val="90000"/>
              </a:lnSpc>
              <a:spcBef>
                <a:spcPts val="250"/>
              </a:spcBef>
              <a:spcAft>
                <a:spcPts val="0"/>
              </a:spcAft>
              <a:buSzPts val="1600"/>
              <a:buChar char="●"/>
              <a:defRPr sz="1600"/>
            </a:lvl3pPr>
            <a:lvl4pPr indent="-317500" lvl="3" marL="1828800" algn="l">
              <a:lnSpc>
                <a:spcPct val="90000"/>
              </a:lnSpc>
              <a:spcBef>
                <a:spcPts val="250"/>
              </a:spcBef>
              <a:spcAft>
                <a:spcPts val="0"/>
              </a:spcAft>
              <a:buSzPts val="1400"/>
              <a:buChar char="●"/>
              <a:defRPr sz="1400"/>
            </a:lvl4pPr>
            <a:lvl5pPr indent="-317500" lvl="4" marL="2286000" algn="l">
              <a:lnSpc>
                <a:spcPct val="90000"/>
              </a:lnSpc>
              <a:spcBef>
                <a:spcPts val="250"/>
              </a:spcBef>
              <a:spcAft>
                <a:spcPts val="0"/>
              </a:spcAft>
              <a:buSzPts val="1400"/>
              <a:buChar char="●"/>
              <a:defRPr sz="14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
        <p:nvSpPr>
          <p:cNvPr id="50" name="Google Shape;50;p7"/>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252919" y="1123837"/>
            <a:ext cx="2947482" cy="460118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256032" y="1143000"/>
            <a:ext cx="2834640" cy="237744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FFFFFF"/>
              </a:buClr>
              <a:buSzPts val="3200"/>
              <a:buFont typeface="Corbel"/>
              <a:buNone/>
              <a:defRPr b="0"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3867912" y="868680"/>
            <a:ext cx="7315200" cy="5120640"/>
          </a:xfrm>
          <a:prstGeom prst="rect">
            <a:avLst/>
          </a:prstGeom>
          <a:noFill/>
          <a:ln>
            <a:noFill/>
          </a:ln>
        </p:spPr>
        <p:txBody>
          <a:bodyPr anchorCtr="0" anchor="ctr" bIns="45700" lIns="91425" spcFirstLastPara="1" rIns="91425" wrap="square" tIns="45700">
            <a:noAutofit/>
          </a:bodyPr>
          <a:lstStyle>
            <a:lvl1pPr indent="-355600" lvl="0" marL="457200" algn="l">
              <a:lnSpc>
                <a:spcPct val="90000"/>
              </a:lnSpc>
              <a:spcBef>
                <a:spcPts val="1200"/>
              </a:spcBef>
              <a:spcAft>
                <a:spcPts val="0"/>
              </a:spcAft>
              <a:buSzPts val="2000"/>
              <a:buChar char="●"/>
              <a:defRPr sz="2000"/>
            </a:lvl1pPr>
            <a:lvl2pPr indent="-342900" lvl="1" marL="914400" algn="l">
              <a:lnSpc>
                <a:spcPct val="90000"/>
              </a:lnSpc>
              <a:spcBef>
                <a:spcPts val="250"/>
              </a:spcBef>
              <a:spcAft>
                <a:spcPts val="0"/>
              </a:spcAft>
              <a:buSzPts val="1800"/>
              <a:buChar char="●"/>
              <a:defRPr sz="1800"/>
            </a:lvl2pPr>
            <a:lvl3pPr indent="-330200" lvl="2" marL="1371600" algn="l">
              <a:lnSpc>
                <a:spcPct val="90000"/>
              </a:lnSpc>
              <a:spcBef>
                <a:spcPts val="250"/>
              </a:spcBef>
              <a:spcAft>
                <a:spcPts val="0"/>
              </a:spcAft>
              <a:buSzPts val="1600"/>
              <a:buChar char="●"/>
              <a:defRPr sz="1600"/>
            </a:lvl3pPr>
            <a:lvl4pPr indent="-317500" lvl="3" marL="1828800" algn="l">
              <a:lnSpc>
                <a:spcPct val="90000"/>
              </a:lnSpc>
              <a:spcBef>
                <a:spcPts val="250"/>
              </a:spcBef>
              <a:spcAft>
                <a:spcPts val="0"/>
              </a:spcAft>
              <a:buSzPts val="1400"/>
              <a:buChar char="●"/>
              <a:defRPr sz="1400"/>
            </a:lvl4pPr>
            <a:lvl5pPr indent="-317500" lvl="4" marL="2286000" algn="l">
              <a:lnSpc>
                <a:spcPct val="90000"/>
              </a:lnSpc>
              <a:spcBef>
                <a:spcPts val="250"/>
              </a:spcBef>
              <a:spcAft>
                <a:spcPts val="0"/>
              </a:spcAft>
              <a:buSzPts val="1400"/>
              <a:buChar char="●"/>
              <a:defRPr sz="14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
        <p:nvSpPr>
          <p:cNvPr id="61" name="Google Shape;61;p9"/>
          <p:cNvSpPr txBox="1"/>
          <p:nvPr>
            <p:ph idx="2" type="body"/>
          </p:nvPr>
        </p:nvSpPr>
        <p:spPr>
          <a:xfrm>
            <a:off x="256032" y="3494176"/>
            <a:ext cx="2834640" cy="232199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200"/>
              </a:spcBef>
              <a:spcAft>
                <a:spcPts val="0"/>
              </a:spcAft>
              <a:buSzPts val="1400"/>
              <a:buNone/>
              <a:defRPr sz="1400">
                <a:solidFill>
                  <a:srgbClr val="FFFFFF"/>
                </a:solidFill>
              </a:defRPr>
            </a:lvl1pPr>
            <a:lvl2pPr indent="-228600" lvl="1" marL="914400" algn="l">
              <a:lnSpc>
                <a:spcPct val="90000"/>
              </a:lnSpc>
              <a:spcBef>
                <a:spcPts val="250"/>
              </a:spcBef>
              <a:spcAft>
                <a:spcPts val="0"/>
              </a:spcAft>
              <a:buSzPts val="1200"/>
              <a:buNone/>
              <a:defRPr sz="1200"/>
            </a:lvl2pPr>
            <a:lvl3pPr indent="-228600" lvl="2" marL="1371600" algn="l">
              <a:lnSpc>
                <a:spcPct val="90000"/>
              </a:lnSpc>
              <a:spcBef>
                <a:spcPts val="250"/>
              </a:spcBef>
              <a:spcAft>
                <a:spcPts val="0"/>
              </a:spcAft>
              <a:buSzPts val="1000"/>
              <a:buNone/>
              <a:defRPr sz="1000"/>
            </a:lvl3pPr>
            <a:lvl4pPr indent="-228600" lvl="3" marL="1828800" algn="l">
              <a:lnSpc>
                <a:spcPct val="90000"/>
              </a:lnSpc>
              <a:spcBef>
                <a:spcPts val="250"/>
              </a:spcBef>
              <a:spcAft>
                <a:spcPts val="0"/>
              </a:spcAft>
              <a:buSzPts val="900"/>
              <a:buNone/>
              <a:defRPr sz="900"/>
            </a:lvl4pPr>
            <a:lvl5pPr indent="-228600" lvl="4" marL="2286000" algn="l">
              <a:lnSpc>
                <a:spcPct val="90000"/>
              </a:lnSpc>
              <a:spcBef>
                <a:spcPts val="250"/>
              </a:spcBef>
              <a:spcAft>
                <a:spcPts val="0"/>
              </a:spcAft>
              <a:buSzPts val="900"/>
              <a:buNone/>
              <a:defRPr sz="900"/>
            </a:lvl5pPr>
            <a:lvl6pPr indent="-228600" lvl="5" marL="2743200" algn="l">
              <a:lnSpc>
                <a:spcPct val="90000"/>
              </a:lnSpc>
              <a:spcBef>
                <a:spcPts val="250"/>
              </a:spcBef>
              <a:spcAft>
                <a:spcPts val="0"/>
              </a:spcAft>
              <a:buSzPts val="900"/>
              <a:buNone/>
              <a:defRPr sz="900"/>
            </a:lvl6pPr>
            <a:lvl7pPr indent="-228600" lvl="6" marL="3200400" algn="l">
              <a:lnSpc>
                <a:spcPct val="90000"/>
              </a:lnSpc>
              <a:spcBef>
                <a:spcPts val="250"/>
              </a:spcBef>
              <a:spcAft>
                <a:spcPts val="0"/>
              </a:spcAft>
              <a:buSzPts val="900"/>
              <a:buNone/>
              <a:defRPr sz="900"/>
            </a:lvl7pPr>
            <a:lvl8pPr indent="-228600" lvl="7" marL="3657600" algn="l">
              <a:lnSpc>
                <a:spcPct val="90000"/>
              </a:lnSpc>
              <a:spcBef>
                <a:spcPts val="250"/>
              </a:spcBef>
              <a:spcAft>
                <a:spcPts val="0"/>
              </a:spcAft>
              <a:buSzPts val="900"/>
              <a:buNone/>
              <a:defRPr sz="900"/>
            </a:lvl8pPr>
            <a:lvl9pPr indent="-228600" lvl="8" marL="4114800" algn="l">
              <a:lnSpc>
                <a:spcPct val="90000"/>
              </a:lnSpc>
              <a:spcBef>
                <a:spcPts val="250"/>
              </a:spcBef>
              <a:spcAft>
                <a:spcPts val="250"/>
              </a:spcAft>
              <a:buSzPts val="900"/>
              <a:buNone/>
              <a:defRPr sz="900"/>
            </a:lvl9pPr>
          </a:lstStyle>
          <a:p/>
        </p:txBody>
      </p:sp>
      <p:sp>
        <p:nvSpPr>
          <p:cNvPr id="62" name="Google Shape;62;p9"/>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256032" y="1143000"/>
            <a:ext cx="2834640" cy="237744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FFFFFF"/>
              </a:buClr>
              <a:buSzPts val="3200"/>
              <a:buFont typeface="Corbel"/>
              <a:buNone/>
              <a:defRPr b="0"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3570644" y="767419"/>
            <a:ext cx="8115230" cy="5330952"/>
          </a:xfrm>
          <a:prstGeom prst="rect">
            <a:avLst/>
          </a:prstGeom>
          <a:solidFill>
            <a:srgbClr val="BFBFBF"/>
          </a:solidFill>
          <a:ln>
            <a:noFill/>
          </a:ln>
        </p:spPr>
        <p:txBody>
          <a:bodyPr anchorCtr="0" anchor="t" bIns="45700" lIns="91425" spcFirstLastPara="1" rIns="91425" wrap="square" tIns="45700">
            <a:noAutofit/>
          </a:bodyPr>
          <a:lstStyle>
            <a:lvl1pPr lvl="0" marR="0" rtl="0" algn="l">
              <a:lnSpc>
                <a:spcPct val="90000"/>
              </a:lnSpc>
              <a:spcBef>
                <a:spcPts val="1200"/>
              </a:spcBef>
              <a:spcAft>
                <a:spcPts val="0"/>
              </a:spcAft>
              <a:buClr>
                <a:schemeClr val="accent1"/>
              </a:buClr>
              <a:buSzPts val="3200"/>
              <a:buFont typeface="Noto Sans Symbols"/>
              <a:buNone/>
              <a:defRPr b="0" i="0" sz="3200" u="none" cap="none" strike="noStrike">
                <a:solidFill>
                  <a:srgbClr val="6F6649"/>
                </a:solidFill>
                <a:latin typeface="Corbel"/>
                <a:ea typeface="Corbel"/>
                <a:cs typeface="Corbel"/>
                <a:sym typeface="Corbel"/>
              </a:defRPr>
            </a:lvl1pPr>
            <a:lvl2pPr lvl="1" marR="0" rtl="0" algn="l">
              <a:lnSpc>
                <a:spcPct val="90000"/>
              </a:lnSpc>
              <a:spcBef>
                <a:spcPts val="250"/>
              </a:spcBef>
              <a:spcAft>
                <a:spcPts val="0"/>
              </a:spcAft>
              <a:buClr>
                <a:schemeClr val="accent1"/>
              </a:buClr>
              <a:buSzPts val="2800"/>
              <a:buFont typeface="Noto Sans Symbols"/>
              <a:buNone/>
              <a:defRPr b="0" i="0" sz="2800" u="none" cap="none" strike="noStrike">
                <a:solidFill>
                  <a:srgbClr val="6F6649"/>
                </a:solidFill>
                <a:latin typeface="Corbel"/>
                <a:ea typeface="Corbel"/>
                <a:cs typeface="Corbel"/>
                <a:sym typeface="Corbel"/>
              </a:defRPr>
            </a:lvl2pPr>
            <a:lvl3pPr lvl="2" marR="0" rtl="0" algn="l">
              <a:lnSpc>
                <a:spcPct val="90000"/>
              </a:lnSpc>
              <a:spcBef>
                <a:spcPts val="250"/>
              </a:spcBef>
              <a:spcAft>
                <a:spcPts val="0"/>
              </a:spcAft>
              <a:buClr>
                <a:schemeClr val="accent1"/>
              </a:buClr>
              <a:buSzPts val="2400"/>
              <a:buFont typeface="Noto Sans Symbols"/>
              <a:buNone/>
              <a:defRPr b="0" i="0" sz="2400" u="none" cap="none" strike="noStrike">
                <a:solidFill>
                  <a:srgbClr val="6F6649"/>
                </a:solidFill>
                <a:latin typeface="Corbel"/>
                <a:ea typeface="Corbel"/>
                <a:cs typeface="Corbel"/>
                <a:sym typeface="Corbel"/>
              </a:defRPr>
            </a:lvl3pPr>
            <a:lvl4pPr lvl="3" marR="0" rtl="0" algn="l">
              <a:lnSpc>
                <a:spcPct val="90000"/>
              </a:lnSpc>
              <a:spcBef>
                <a:spcPts val="250"/>
              </a:spcBef>
              <a:spcAft>
                <a:spcPts val="0"/>
              </a:spcAft>
              <a:buClr>
                <a:schemeClr val="accent1"/>
              </a:buClr>
              <a:buSzPts val="2000"/>
              <a:buFont typeface="Noto Sans Symbols"/>
              <a:buNone/>
              <a:defRPr b="0" i="0" sz="2000" u="none" cap="none" strike="noStrike">
                <a:solidFill>
                  <a:srgbClr val="6F6649"/>
                </a:solidFill>
                <a:latin typeface="Corbel"/>
                <a:ea typeface="Corbel"/>
                <a:cs typeface="Corbel"/>
                <a:sym typeface="Corbel"/>
              </a:defRPr>
            </a:lvl4pPr>
            <a:lvl5pPr lvl="4" marR="0" rtl="0" algn="l">
              <a:lnSpc>
                <a:spcPct val="90000"/>
              </a:lnSpc>
              <a:spcBef>
                <a:spcPts val="250"/>
              </a:spcBef>
              <a:spcAft>
                <a:spcPts val="0"/>
              </a:spcAft>
              <a:buClr>
                <a:schemeClr val="accent1"/>
              </a:buClr>
              <a:buSzPts val="2000"/>
              <a:buFont typeface="Noto Sans Symbols"/>
              <a:buNone/>
              <a:defRPr b="0" i="0" sz="2000" u="none" cap="none" strike="noStrike">
                <a:solidFill>
                  <a:srgbClr val="6F6649"/>
                </a:solidFill>
                <a:latin typeface="Corbel"/>
                <a:ea typeface="Corbel"/>
                <a:cs typeface="Corbel"/>
                <a:sym typeface="Corbel"/>
              </a:defRPr>
            </a:lvl5pPr>
            <a:lvl6pPr lvl="5" marR="0" rtl="0" algn="l">
              <a:lnSpc>
                <a:spcPct val="90000"/>
              </a:lnSpc>
              <a:spcBef>
                <a:spcPts val="250"/>
              </a:spcBef>
              <a:spcAft>
                <a:spcPts val="0"/>
              </a:spcAft>
              <a:buClr>
                <a:schemeClr val="accent1"/>
              </a:buClr>
              <a:buSzPts val="2000"/>
              <a:buFont typeface="Noto Sans Symbols"/>
              <a:buNone/>
              <a:defRPr b="0" i="0" sz="2000" u="none" cap="none" strike="noStrike">
                <a:solidFill>
                  <a:srgbClr val="6F6649"/>
                </a:solidFill>
                <a:latin typeface="Corbel"/>
                <a:ea typeface="Corbel"/>
                <a:cs typeface="Corbel"/>
                <a:sym typeface="Corbel"/>
              </a:defRPr>
            </a:lvl6pPr>
            <a:lvl7pPr lvl="6" marR="0" rtl="0" algn="l">
              <a:lnSpc>
                <a:spcPct val="90000"/>
              </a:lnSpc>
              <a:spcBef>
                <a:spcPts val="250"/>
              </a:spcBef>
              <a:spcAft>
                <a:spcPts val="0"/>
              </a:spcAft>
              <a:buClr>
                <a:schemeClr val="accent1"/>
              </a:buClr>
              <a:buSzPts val="2000"/>
              <a:buFont typeface="Noto Sans Symbols"/>
              <a:buNone/>
              <a:defRPr b="0" i="0" sz="2000" u="none" cap="none" strike="noStrike">
                <a:solidFill>
                  <a:srgbClr val="6F6649"/>
                </a:solidFill>
                <a:latin typeface="Corbel"/>
                <a:ea typeface="Corbel"/>
                <a:cs typeface="Corbel"/>
                <a:sym typeface="Corbel"/>
              </a:defRPr>
            </a:lvl7pPr>
            <a:lvl8pPr lvl="7" marR="0" rtl="0" algn="l">
              <a:lnSpc>
                <a:spcPct val="90000"/>
              </a:lnSpc>
              <a:spcBef>
                <a:spcPts val="250"/>
              </a:spcBef>
              <a:spcAft>
                <a:spcPts val="0"/>
              </a:spcAft>
              <a:buClr>
                <a:schemeClr val="accent1"/>
              </a:buClr>
              <a:buSzPts val="2000"/>
              <a:buFont typeface="Noto Sans Symbols"/>
              <a:buNone/>
              <a:defRPr b="0" i="0" sz="2000" u="none" cap="none" strike="noStrike">
                <a:solidFill>
                  <a:srgbClr val="6F6649"/>
                </a:solidFill>
                <a:latin typeface="Corbel"/>
                <a:ea typeface="Corbel"/>
                <a:cs typeface="Corbel"/>
                <a:sym typeface="Corbel"/>
              </a:defRPr>
            </a:lvl8pPr>
            <a:lvl9pPr lvl="8" marR="0" rtl="0" algn="l">
              <a:lnSpc>
                <a:spcPct val="90000"/>
              </a:lnSpc>
              <a:spcBef>
                <a:spcPts val="250"/>
              </a:spcBef>
              <a:spcAft>
                <a:spcPts val="250"/>
              </a:spcAft>
              <a:buClr>
                <a:schemeClr val="accent1"/>
              </a:buClr>
              <a:buSzPts val="2000"/>
              <a:buFont typeface="Noto Sans Symbols"/>
              <a:buNone/>
              <a:defRPr b="0" i="0" sz="2000" u="none" cap="none" strike="noStrike">
                <a:solidFill>
                  <a:srgbClr val="6F6649"/>
                </a:solidFill>
                <a:latin typeface="Corbel"/>
                <a:ea typeface="Corbel"/>
                <a:cs typeface="Corbel"/>
                <a:sym typeface="Corbel"/>
              </a:defRPr>
            </a:lvl9pPr>
          </a:lstStyle>
          <a:p/>
        </p:txBody>
      </p:sp>
      <p:sp>
        <p:nvSpPr>
          <p:cNvPr id="68" name="Google Shape;68;p10"/>
          <p:cNvSpPr txBox="1"/>
          <p:nvPr>
            <p:ph idx="1" type="body"/>
          </p:nvPr>
        </p:nvSpPr>
        <p:spPr>
          <a:xfrm>
            <a:off x="256032" y="3493008"/>
            <a:ext cx="2834640" cy="2322576"/>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200"/>
              </a:spcBef>
              <a:spcAft>
                <a:spcPts val="0"/>
              </a:spcAft>
              <a:buSzPts val="1400"/>
              <a:buNone/>
              <a:defRPr sz="1400">
                <a:solidFill>
                  <a:srgbClr val="FFFFFF"/>
                </a:solidFill>
              </a:defRPr>
            </a:lvl1pPr>
            <a:lvl2pPr indent="-228600" lvl="1" marL="914400" algn="l">
              <a:lnSpc>
                <a:spcPct val="90000"/>
              </a:lnSpc>
              <a:spcBef>
                <a:spcPts val="250"/>
              </a:spcBef>
              <a:spcAft>
                <a:spcPts val="0"/>
              </a:spcAft>
              <a:buSzPts val="1200"/>
              <a:buNone/>
              <a:defRPr sz="1200"/>
            </a:lvl2pPr>
            <a:lvl3pPr indent="-228600" lvl="2" marL="1371600" algn="l">
              <a:lnSpc>
                <a:spcPct val="90000"/>
              </a:lnSpc>
              <a:spcBef>
                <a:spcPts val="250"/>
              </a:spcBef>
              <a:spcAft>
                <a:spcPts val="0"/>
              </a:spcAft>
              <a:buSzPts val="1000"/>
              <a:buNone/>
              <a:defRPr sz="1000"/>
            </a:lvl3pPr>
            <a:lvl4pPr indent="-228600" lvl="3" marL="1828800" algn="l">
              <a:lnSpc>
                <a:spcPct val="90000"/>
              </a:lnSpc>
              <a:spcBef>
                <a:spcPts val="250"/>
              </a:spcBef>
              <a:spcAft>
                <a:spcPts val="0"/>
              </a:spcAft>
              <a:buSzPts val="900"/>
              <a:buNone/>
              <a:defRPr sz="900"/>
            </a:lvl4pPr>
            <a:lvl5pPr indent="-228600" lvl="4" marL="2286000" algn="l">
              <a:lnSpc>
                <a:spcPct val="90000"/>
              </a:lnSpc>
              <a:spcBef>
                <a:spcPts val="250"/>
              </a:spcBef>
              <a:spcAft>
                <a:spcPts val="0"/>
              </a:spcAft>
              <a:buSzPts val="900"/>
              <a:buNone/>
              <a:defRPr sz="900"/>
            </a:lvl5pPr>
            <a:lvl6pPr indent="-228600" lvl="5" marL="2743200" algn="l">
              <a:lnSpc>
                <a:spcPct val="90000"/>
              </a:lnSpc>
              <a:spcBef>
                <a:spcPts val="250"/>
              </a:spcBef>
              <a:spcAft>
                <a:spcPts val="0"/>
              </a:spcAft>
              <a:buSzPts val="900"/>
              <a:buNone/>
              <a:defRPr sz="900"/>
            </a:lvl6pPr>
            <a:lvl7pPr indent="-228600" lvl="6" marL="3200400" algn="l">
              <a:lnSpc>
                <a:spcPct val="90000"/>
              </a:lnSpc>
              <a:spcBef>
                <a:spcPts val="250"/>
              </a:spcBef>
              <a:spcAft>
                <a:spcPts val="0"/>
              </a:spcAft>
              <a:buSzPts val="900"/>
              <a:buNone/>
              <a:defRPr sz="900"/>
            </a:lvl7pPr>
            <a:lvl8pPr indent="-228600" lvl="7" marL="3657600" algn="l">
              <a:lnSpc>
                <a:spcPct val="90000"/>
              </a:lnSpc>
              <a:spcBef>
                <a:spcPts val="250"/>
              </a:spcBef>
              <a:spcAft>
                <a:spcPts val="0"/>
              </a:spcAft>
              <a:buSzPts val="900"/>
              <a:buNone/>
              <a:defRPr sz="900"/>
            </a:lvl8pPr>
            <a:lvl9pPr indent="-228600" lvl="8" marL="4114800" algn="l">
              <a:lnSpc>
                <a:spcPct val="90000"/>
              </a:lnSpc>
              <a:spcBef>
                <a:spcPts val="250"/>
              </a:spcBef>
              <a:spcAft>
                <a:spcPts val="250"/>
              </a:spcAft>
              <a:buSzPts val="900"/>
              <a:buNone/>
              <a:defRPr sz="900"/>
            </a:lvl9pPr>
          </a:lstStyle>
          <a:p/>
        </p:txBody>
      </p:sp>
      <p:sp>
        <p:nvSpPr>
          <p:cNvPr id="69" name="Google Shape;69;p10"/>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3499101" y="6356350"/>
            <a:ext cx="591151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p:nvPr/>
        </p:nvSpPr>
        <p:spPr>
          <a:xfrm>
            <a:off x="1" y="758952"/>
            <a:ext cx="3443590" cy="5330952"/>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1"/>
          <p:cNvSpPr txBox="1"/>
          <p:nvPr>
            <p:ph type="title"/>
          </p:nvPr>
        </p:nvSpPr>
        <p:spPr>
          <a:xfrm>
            <a:off x="252919" y="1123837"/>
            <a:ext cx="2947482" cy="460118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rgbClr val="FFFFFF"/>
              </a:buClr>
              <a:buSzPts val="3600"/>
              <a:buFont typeface="Corbel"/>
              <a:buNone/>
              <a:defRPr b="0" i="0" sz="3600" u="none" cap="none" strike="noStrike">
                <a:solidFill>
                  <a:srgbClr val="FFFFFF"/>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
          <p:cNvSpPr/>
          <p:nvPr/>
        </p:nvSpPr>
        <p:spPr>
          <a:xfrm>
            <a:off x="11815864" y="758952"/>
            <a:ext cx="384048" cy="5330952"/>
          </a:xfrm>
          <a:prstGeom prst="rect">
            <a:avLst/>
          </a:prstGeom>
          <a:solidFill>
            <a:srgbClr val="C8C8C8">
              <a:alpha val="4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
          <p:cNvSpPr txBox="1"/>
          <p:nvPr>
            <p:ph idx="1" type="body"/>
          </p:nvPr>
        </p:nvSpPr>
        <p:spPr>
          <a:xfrm>
            <a:off x="3869268" y="864108"/>
            <a:ext cx="7315200" cy="5120640"/>
          </a:xfrm>
          <a:prstGeom prst="rect">
            <a:avLst/>
          </a:prstGeom>
          <a:noFill/>
          <a:ln>
            <a:noFill/>
          </a:ln>
        </p:spPr>
        <p:txBody>
          <a:bodyPr anchorCtr="0" anchor="ctr" bIns="45700" lIns="91425" spcFirstLastPara="1" rIns="91425" wrap="square" tIns="45700">
            <a:noAutofit/>
          </a:bodyPr>
          <a:lstStyle>
            <a:lvl1pPr indent="-355600" lvl="0" marL="457200" marR="0" rtl="0" algn="l">
              <a:lnSpc>
                <a:spcPct val="90000"/>
              </a:lnSpc>
              <a:spcBef>
                <a:spcPts val="1200"/>
              </a:spcBef>
              <a:spcAft>
                <a:spcPts val="0"/>
              </a:spcAft>
              <a:buClr>
                <a:schemeClr val="accent1"/>
              </a:buClr>
              <a:buSzPts val="2000"/>
              <a:buFont typeface="Noto Sans Symbols"/>
              <a:buChar char="●"/>
              <a:defRPr b="0" i="0" sz="2000" u="none" cap="none" strike="noStrike">
                <a:solidFill>
                  <a:srgbClr val="6F6649"/>
                </a:solidFill>
                <a:latin typeface="Corbel"/>
                <a:ea typeface="Corbel"/>
                <a:cs typeface="Corbel"/>
                <a:sym typeface="Corbel"/>
              </a:defRPr>
            </a:lvl1pPr>
            <a:lvl2pPr indent="-342900" lvl="1" marL="914400" marR="0" rtl="0" algn="l">
              <a:lnSpc>
                <a:spcPct val="90000"/>
              </a:lnSpc>
              <a:spcBef>
                <a:spcPts val="250"/>
              </a:spcBef>
              <a:spcAft>
                <a:spcPts val="0"/>
              </a:spcAft>
              <a:buClr>
                <a:schemeClr val="accent1"/>
              </a:buClr>
              <a:buSzPts val="1800"/>
              <a:buFont typeface="Noto Sans Symbols"/>
              <a:buChar char="●"/>
              <a:defRPr b="0" i="0" sz="1800" u="none" cap="none" strike="noStrike">
                <a:solidFill>
                  <a:srgbClr val="6F6649"/>
                </a:solidFill>
                <a:latin typeface="Corbel"/>
                <a:ea typeface="Corbel"/>
                <a:cs typeface="Corbel"/>
                <a:sym typeface="Corbel"/>
              </a:defRPr>
            </a:lvl2pPr>
            <a:lvl3pPr indent="-330200" lvl="2" marL="1371600" marR="0" rtl="0" algn="l">
              <a:lnSpc>
                <a:spcPct val="90000"/>
              </a:lnSpc>
              <a:spcBef>
                <a:spcPts val="250"/>
              </a:spcBef>
              <a:spcAft>
                <a:spcPts val="0"/>
              </a:spcAft>
              <a:buClr>
                <a:schemeClr val="accent1"/>
              </a:buClr>
              <a:buSzPts val="1600"/>
              <a:buFont typeface="Noto Sans Symbols"/>
              <a:buChar char="●"/>
              <a:defRPr b="0" i="0" sz="1600" u="none" cap="none" strike="noStrike">
                <a:solidFill>
                  <a:srgbClr val="6F6649"/>
                </a:solidFill>
                <a:latin typeface="Corbel"/>
                <a:ea typeface="Corbel"/>
                <a:cs typeface="Corbel"/>
                <a:sym typeface="Corbel"/>
              </a:defRPr>
            </a:lvl3pPr>
            <a:lvl4pPr indent="-317500" lvl="3" marL="1828800" marR="0" rtl="0" algn="l">
              <a:lnSpc>
                <a:spcPct val="90000"/>
              </a:lnSpc>
              <a:spcBef>
                <a:spcPts val="250"/>
              </a:spcBef>
              <a:spcAft>
                <a:spcPts val="0"/>
              </a:spcAft>
              <a:buClr>
                <a:schemeClr val="accent1"/>
              </a:buClr>
              <a:buSzPts val="1400"/>
              <a:buFont typeface="Noto Sans Symbols"/>
              <a:buChar char="●"/>
              <a:defRPr b="0" i="0" sz="1400" u="none" cap="none" strike="noStrike">
                <a:solidFill>
                  <a:srgbClr val="6F6649"/>
                </a:solidFill>
                <a:latin typeface="Corbel"/>
                <a:ea typeface="Corbel"/>
                <a:cs typeface="Corbel"/>
                <a:sym typeface="Corbel"/>
              </a:defRPr>
            </a:lvl4pPr>
            <a:lvl5pPr indent="-317500" lvl="4" marL="2286000" marR="0" rtl="0" algn="l">
              <a:lnSpc>
                <a:spcPct val="90000"/>
              </a:lnSpc>
              <a:spcBef>
                <a:spcPts val="250"/>
              </a:spcBef>
              <a:spcAft>
                <a:spcPts val="0"/>
              </a:spcAft>
              <a:buClr>
                <a:schemeClr val="accent1"/>
              </a:buClr>
              <a:buSzPts val="1400"/>
              <a:buFont typeface="Noto Sans Symbols"/>
              <a:buChar char="●"/>
              <a:defRPr b="0" i="0" sz="1400" u="none" cap="none" strike="noStrike">
                <a:solidFill>
                  <a:srgbClr val="6F6649"/>
                </a:solidFill>
                <a:latin typeface="Corbel"/>
                <a:ea typeface="Corbel"/>
                <a:cs typeface="Corbel"/>
                <a:sym typeface="Corbel"/>
              </a:defRPr>
            </a:lvl5pPr>
            <a:lvl6pPr indent="-317500" lvl="5" marL="2743200" marR="0" rtl="0" algn="l">
              <a:lnSpc>
                <a:spcPct val="90000"/>
              </a:lnSpc>
              <a:spcBef>
                <a:spcPts val="250"/>
              </a:spcBef>
              <a:spcAft>
                <a:spcPts val="0"/>
              </a:spcAft>
              <a:buClr>
                <a:schemeClr val="accent1"/>
              </a:buClr>
              <a:buSzPts val="1400"/>
              <a:buFont typeface="Noto Sans Symbols"/>
              <a:buChar char="●"/>
              <a:defRPr b="0" i="0" sz="1400" u="none" cap="none" strike="noStrike">
                <a:solidFill>
                  <a:srgbClr val="6F6649"/>
                </a:solidFill>
                <a:latin typeface="Corbel"/>
                <a:ea typeface="Corbel"/>
                <a:cs typeface="Corbel"/>
                <a:sym typeface="Corbel"/>
              </a:defRPr>
            </a:lvl6pPr>
            <a:lvl7pPr indent="-317500" lvl="6" marL="3200400" marR="0" rtl="0" algn="l">
              <a:lnSpc>
                <a:spcPct val="90000"/>
              </a:lnSpc>
              <a:spcBef>
                <a:spcPts val="250"/>
              </a:spcBef>
              <a:spcAft>
                <a:spcPts val="0"/>
              </a:spcAft>
              <a:buClr>
                <a:schemeClr val="accent1"/>
              </a:buClr>
              <a:buSzPts val="1400"/>
              <a:buFont typeface="Noto Sans Symbols"/>
              <a:buChar char="●"/>
              <a:defRPr b="0" i="0" sz="1400" u="none" cap="none" strike="noStrike">
                <a:solidFill>
                  <a:srgbClr val="6F6649"/>
                </a:solidFill>
                <a:latin typeface="Corbel"/>
                <a:ea typeface="Corbel"/>
                <a:cs typeface="Corbel"/>
                <a:sym typeface="Corbel"/>
              </a:defRPr>
            </a:lvl7pPr>
            <a:lvl8pPr indent="-317500" lvl="7" marL="3657600" marR="0" rtl="0" algn="l">
              <a:lnSpc>
                <a:spcPct val="90000"/>
              </a:lnSpc>
              <a:spcBef>
                <a:spcPts val="250"/>
              </a:spcBef>
              <a:spcAft>
                <a:spcPts val="0"/>
              </a:spcAft>
              <a:buClr>
                <a:schemeClr val="accent1"/>
              </a:buClr>
              <a:buSzPts val="1400"/>
              <a:buFont typeface="Noto Sans Symbols"/>
              <a:buChar char="●"/>
              <a:defRPr b="0" i="0" sz="1400" u="none" cap="none" strike="noStrike">
                <a:solidFill>
                  <a:srgbClr val="6F6649"/>
                </a:solidFill>
                <a:latin typeface="Corbel"/>
                <a:ea typeface="Corbel"/>
                <a:cs typeface="Corbel"/>
                <a:sym typeface="Corbel"/>
              </a:defRPr>
            </a:lvl8pPr>
            <a:lvl9pPr indent="-317500" lvl="8" marL="4114800" marR="0" rtl="0" algn="l">
              <a:lnSpc>
                <a:spcPct val="90000"/>
              </a:lnSpc>
              <a:spcBef>
                <a:spcPts val="250"/>
              </a:spcBef>
              <a:spcAft>
                <a:spcPts val="250"/>
              </a:spcAft>
              <a:buClr>
                <a:schemeClr val="accent1"/>
              </a:buClr>
              <a:buSzPts val="1400"/>
              <a:buFont typeface="Noto Sans Symbols"/>
              <a:buChar char="●"/>
              <a:defRPr b="0" i="0" sz="1400" u="none" cap="none" strike="noStrike">
                <a:solidFill>
                  <a:srgbClr val="6F6649"/>
                </a:solidFill>
                <a:latin typeface="Corbel"/>
                <a:ea typeface="Corbel"/>
                <a:cs typeface="Corbel"/>
                <a:sym typeface="Corbel"/>
              </a:defRPr>
            </a:lvl9pPr>
          </a:lstStyle>
          <a:p/>
        </p:txBody>
      </p:sp>
      <p:sp>
        <p:nvSpPr>
          <p:cNvPr id="10" name="Google Shape;10;p1"/>
          <p:cNvSpPr txBox="1"/>
          <p:nvPr>
            <p:ph idx="10" type="dt"/>
          </p:nvPr>
        </p:nvSpPr>
        <p:spPr>
          <a:xfrm>
            <a:off x="262465"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A99D7B"/>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11" name="Google Shape;11;p1"/>
          <p:cNvSpPr txBox="1"/>
          <p:nvPr>
            <p:ph idx="11" type="ftr"/>
          </p:nvPr>
        </p:nvSpPr>
        <p:spPr>
          <a:xfrm>
            <a:off x="3869268" y="6356350"/>
            <a:ext cx="5911517"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A99D7B"/>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12" name="Google Shape;12;p1"/>
          <p:cNvSpPr txBox="1"/>
          <p:nvPr>
            <p:ph idx="12" type="sldNum"/>
          </p:nvPr>
        </p:nvSpPr>
        <p:spPr>
          <a:xfrm>
            <a:off x="10634135" y="6356350"/>
            <a:ext cx="1530927"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1" i="0" sz="1200" u="none" cap="none" strike="noStrike">
                <a:solidFill>
                  <a:schemeClr val="accent1"/>
                </a:solidFill>
                <a:latin typeface="Corbel"/>
                <a:ea typeface="Corbel"/>
                <a:cs typeface="Corbel"/>
                <a:sym typeface="Corbel"/>
              </a:defRPr>
            </a:lvl1pPr>
            <a:lvl2pPr indent="0" lvl="1" marL="0" marR="0" rtl="0" algn="r">
              <a:spcBef>
                <a:spcPts val="0"/>
              </a:spcBef>
              <a:buNone/>
              <a:defRPr b="1" i="0" sz="1200" u="none" cap="none" strike="noStrike">
                <a:solidFill>
                  <a:schemeClr val="accent1"/>
                </a:solidFill>
                <a:latin typeface="Corbel"/>
                <a:ea typeface="Corbel"/>
                <a:cs typeface="Corbel"/>
                <a:sym typeface="Corbel"/>
              </a:defRPr>
            </a:lvl2pPr>
            <a:lvl3pPr indent="0" lvl="2" marL="0" marR="0" rtl="0" algn="r">
              <a:spcBef>
                <a:spcPts val="0"/>
              </a:spcBef>
              <a:buNone/>
              <a:defRPr b="1" i="0" sz="1200" u="none" cap="none" strike="noStrike">
                <a:solidFill>
                  <a:schemeClr val="accent1"/>
                </a:solidFill>
                <a:latin typeface="Corbel"/>
                <a:ea typeface="Corbel"/>
                <a:cs typeface="Corbel"/>
                <a:sym typeface="Corbel"/>
              </a:defRPr>
            </a:lvl3pPr>
            <a:lvl4pPr indent="0" lvl="3" marL="0" marR="0" rtl="0" algn="r">
              <a:spcBef>
                <a:spcPts val="0"/>
              </a:spcBef>
              <a:buNone/>
              <a:defRPr b="1" i="0" sz="1200" u="none" cap="none" strike="noStrike">
                <a:solidFill>
                  <a:schemeClr val="accent1"/>
                </a:solidFill>
                <a:latin typeface="Corbel"/>
                <a:ea typeface="Corbel"/>
                <a:cs typeface="Corbel"/>
                <a:sym typeface="Corbel"/>
              </a:defRPr>
            </a:lvl4pPr>
            <a:lvl5pPr indent="0" lvl="4" marL="0" marR="0" rtl="0" algn="r">
              <a:spcBef>
                <a:spcPts val="0"/>
              </a:spcBef>
              <a:buNone/>
              <a:defRPr b="1" i="0" sz="1200" u="none" cap="none" strike="noStrike">
                <a:solidFill>
                  <a:schemeClr val="accent1"/>
                </a:solidFill>
                <a:latin typeface="Corbel"/>
                <a:ea typeface="Corbel"/>
                <a:cs typeface="Corbel"/>
                <a:sym typeface="Corbel"/>
              </a:defRPr>
            </a:lvl5pPr>
            <a:lvl6pPr indent="0" lvl="5" marL="0" marR="0" rtl="0" algn="r">
              <a:spcBef>
                <a:spcPts val="0"/>
              </a:spcBef>
              <a:buNone/>
              <a:defRPr b="1" i="0" sz="1200" u="none" cap="none" strike="noStrike">
                <a:solidFill>
                  <a:schemeClr val="accent1"/>
                </a:solidFill>
                <a:latin typeface="Corbel"/>
                <a:ea typeface="Corbel"/>
                <a:cs typeface="Corbel"/>
                <a:sym typeface="Corbel"/>
              </a:defRPr>
            </a:lvl6pPr>
            <a:lvl7pPr indent="0" lvl="6" marL="0" marR="0" rtl="0" algn="r">
              <a:spcBef>
                <a:spcPts val="0"/>
              </a:spcBef>
              <a:buNone/>
              <a:defRPr b="1" i="0" sz="1200" u="none" cap="none" strike="noStrike">
                <a:solidFill>
                  <a:schemeClr val="accent1"/>
                </a:solidFill>
                <a:latin typeface="Corbel"/>
                <a:ea typeface="Corbel"/>
                <a:cs typeface="Corbel"/>
                <a:sym typeface="Corbel"/>
              </a:defRPr>
            </a:lvl7pPr>
            <a:lvl8pPr indent="0" lvl="7" marL="0" marR="0" rtl="0" algn="r">
              <a:spcBef>
                <a:spcPts val="0"/>
              </a:spcBef>
              <a:buNone/>
              <a:defRPr b="1" i="0" sz="1200" u="none" cap="none" strike="noStrike">
                <a:solidFill>
                  <a:schemeClr val="accent1"/>
                </a:solidFill>
                <a:latin typeface="Corbel"/>
                <a:ea typeface="Corbel"/>
                <a:cs typeface="Corbel"/>
                <a:sym typeface="Corbel"/>
              </a:defRPr>
            </a:lvl8pPr>
            <a:lvl9pPr indent="0" lvl="8" marL="0" marR="0" rtl="0" algn="r">
              <a:spcBef>
                <a:spcPts val="0"/>
              </a:spcBef>
              <a:buNone/>
              <a:defRPr b="1" i="0" sz="1200" u="none" cap="none" strike="noStrike">
                <a:solidFill>
                  <a:schemeClr val="accent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17"/>
          <p:cNvPicPr preferRelativeResize="0"/>
          <p:nvPr/>
        </p:nvPicPr>
        <p:blipFill rotWithShape="1">
          <a:blip r:embed="rId3">
            <a:alphaModFix/>
          </a:blip>
          <a:srcRect b="17023" l="0" r="0" t="17017"/>
          <a:stretch/>
        </p:blipFill>
        <p:spPr>
          <a:xfrm>
            <a:off x="0" y="0"/>
            <a:ext cx="12192002" cy="4821233"/>
          </a:xfrm>
          <a:prstGeom prst="rect">
            <a:avLst/>
          </a:prstGeom>
          <a:noFill/>
          <a:ln>
            <a:noFill/>
          </a:ln>
        </p:spPr>
      </p:pic>
      <p:sp>
        <p:nvSpPr>
          <p:cNvPr id="109" name="Google Shape;109;p17"/>
          <p:cNvSpPr/>
          <p:nvPr/>
        </p:nvSpPr>
        <p:spPr>
          <a:xfrm>
            <a:off x="0" y="3945329"/>
            <a:ext cx="12192000" cy="889200"/>
          </a:xfrm>
          <a:prstGeom prst="rtTriangle">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 name="Google Shape;110;p17"/>
          <p:cNvSpPr/>
          <p:nvPr/>
        </p:nvSpPr>
        <p:spPr>
          <a:xfrm>
            <a:off x="0" y="4821233"/>
            <a:ext cx="12192000" cy="2036400"/>
          </a:xfrm>
          <a:prstGeom prst="rect">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 name="Google Shape;111;p17"/>
          <p:cNvSpPr txBox="1"/>
          <p:nvPr>
            <p:ph type="ctrTitle"/>
          </p:nvPr>
        </p:nvSpPr>
        <p:spPr>
          <a:xfrm>
            <a:off x="427500" y="4821233"/>
            <a:ext cx="9250800" cy="727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Danville Community Theater Group</a:t>
            </a:r>
            <a:endParaRPr/>
          </a:p>
        </p:txBody>
      </p:sp>
      <p:sp>
        <p:nvSpPr>
          <p:cNvPr id="112" name="Google Shape;112;p17"/>
          <p:cNvSpPr txBox="1"/>
          <p:nvPr>
            <p:ph idx="1" type="subTitle"/>
          </p:nvPr>
        </p:nvSpPr>
        <p:spPr>
          <a:xfrm>
            <a:off x="427500" y="5650433"/>
            <a:ext cx="7828500" cy="482700"/>
          </a:xfrm>
          <a:prstGeom prst="rect">
            <a:avLst/>
          </a:prstGeom>
        </p:spPr>
        <p:txBody>
          <a:bodyPr anchorCtr="0" anchor="t" bIns="45700" lIns="91425" spcFirstLastPara="1" rIns="91425" wrap="square" tIns="45700">
            <a:noAutofit/>
          </a:bodyPr>
          <a:lstStyle/>
          <a:p>
            <a:pPr indent="0" lvl="0" marL="0" rtl="0" algn="l">
              <a:spcBef>
                <a:spcPts val="1200"/>
              </a:spcBef>
              <a:spcAft>
                <a:spcPts val="0"/>
              </a:spcAft>
              <a:buNone/>
            </a:pPr>
            <a:r>
              <a:rPr lang="en-US"/>
              <a:t>Zachary Eaves , Nimit Kaneria, Leilla Memisevic</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6"/>
          <p:cNvSpPr txBox="1"/>
          <p:nvPr/>
        </p:nvSpPr>
        <p:spPr>
          <a:xfrm>
            <a:off x="365051" y="409353"/>
            <a:ext cx="11461898" cy="603929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SQL QUERY: CAST AND CREDITS</a:t>
            </a:r>
            <a:endParaRPr/>
          </a:p>
          <a:p>
            <a:pPr indent="0" lvl="0" marL="0" marR="0" rtl="0" algn="l">
              <a:lnSpc>
                <a:spcPct val="90000"/>
              </a:lnSpc>
              <a:spcBef>
                <a:spcPts val="600"/>
              </a:spcBef>
              <a:spcAft>
                <a:spcPts val="0"/>
              </a:spcAft>
              <a:buNone/>
            </a:pPr>
            <a:r>
              <a:t/>
            </a:r>
            <a:endParaRPr b="1" sz="1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lang="en-US" sz="2400">
                <a:solidFill>
                  <a:srgbClr val="897B5B"/>
                </a:solidFill>
                <a:latin typeface="Corbel"/>
                <a:ea typeface="Corbel"/>
                <a:cs typeface="Corbel"/>
                <a:sym typeface="Corbel"/>
              </a:rPr>
              <a:t>List names of members along with the role each played and the jobs each had for production </a:t>
            </a:r>
            <a:endParaRPr/>
          </a:p>
          <a:p>
            <a:pPr indent="0" lvl="0" marL="0" marR="0" rtl="0" algn="l">
              <a:lnSpc>
                <a:spcPct val="90000"/>
              </a:lnSpc>
              <a:spcBef>
                <a:spcPts val="600"/>
              </a:spcBef>
              <a:spcAft>
                <a:spcPts val="0"/>
              </a:spcAft>
              <a:buNone/>
            </a:pPr>
            <a:r>
              <a:t/>
            </a:r>
            <a:endParaRPr sz="2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a:solidFill>
                  <a:srgbClr val="897B5B"/>
                </a:solidFill>
                <a:latin typeface="Corbel"/>
                <a:ea typeface="Corbel"/>
                <a:cs typeface="Corbel"/>
                <a:sym typeface="Corbel"/>
              </a:rPr>
              <a:t>Select Member_.MName, Member_.Mjob, Production.ProductionName</a:t>
            </a:r>
            <a:endParaRPr b="1" sz="28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a:solidFill>
                  <a:srgbClr val="897B5B"/>
                </a:solidFill>
                <a:latin typeface="Corbel"/>
                <a:ea typeface="Corbel"/>
                <a:cs typeface="Corbel"/>
                <a:sym typeface="Corbel"/>
              </a:rPr>
              <a:t>From Member_, Production</a:t>
            </a:r>
            <a:endParaRPr b="1" sz="28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a:solidFill>
                  <a:srgbClr val="897B5B"/>
                </a:solidFill>
                <a:latin typeface="Corbel"/>
                <a:ea typeface="Corbel"/>
                <a:cs typeface="Corbel"/>
                <a:sym typeface="Corbel"/>
              </a:rPr>
              <a:t>Where MJob is not NUll</a:t>
            </a:r>
            <a:endParaRPr b="1" sz="28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a:solidFill>
                  <a:srgbClr val="897B5B"/>
                </a:solidFill>
                <a:latin typeface="Corbel"/>
                <a:ea typeface="Corbel"/>
                <a:cs typeface="Corbel"/>
                <a:sym typeface="Corbel"/>
              </a:rPr>
              <a:t>and Production.ProductionID = 300000;</a:t>
            </a:r>
            <a:endParaRPr b="1" sz="28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3200">
                <a:solidFill>
                  <a:srgbClr val="897B5B"/>
                </a:solidFill>
                <a:latin typeface="Corbel"/>
                <a:ea typeface="Corbel"/>
                <a:cs typeface="Corbel"/>
                <a:sym typeface="Corbel"/>
              </a:rPr>
              <a:t>(change this to a specific prod^^^)</a:t>
            </a:r>
            <a:endParaRPr b="1" sz="32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b="1" sz="28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a:solidFill>
                  <a:srgbClr val="897B5B"/>
                </a:solidFill>
                <a:latin typeface="Corbel"/>
                <a:ea typeface="Corbel"/>
                <a:cs typeface="Corbel"/>
                <a:sym typeface="Corbel"/>
              </a:rPr>
              <a:t>Members will not be selected if their job </a:t>
            </a:r>
            <a:endParaRPr b="1" sz="28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a:solidFill>
                  <a:srgbClr val="897B5B"/>
                </a:solidFill>
                <a:latin typeface="Corbel"/>
                <a:ea typeface="Corbel"/>
                <a:cs typeface="Corbel"/>
                <a:sym typeface="Corbel"/>
              </a:rPr>
              <a:t>is null </a:t>
            </a:r>
            <a:endParaRPr b="1" sz="2800">
              <a:solidFill>
                <a:srgbClr val="897B5B"/>
              </a:solidFill>
              <a:latin typeface="Corbel"/>
              <a:ea typeface="Corbel"/>
              <a:cs typeface="Corbel"/>
              <a:sym typeface="Corbel"/>
            </a:endParaRPr>
          </a:p>
        </p:txBody>
      </p:sp>
      <p:pic>
        <p:nvPicPr>
          <p:cNvPr id="175" name="Google Shape;175;p26"/>
          <p:cNvPicPr preferRelativeResize="0"/>
          <p:nvPr/>
        </p:nvPicPr>
        <p:blipFill>
          <a:blip r:embed="rId3">
            <a:alphaModFix/>
          </a:blip>
          <a:stretch>
            <a:fillRect/>
          </a:stretch>
        </p:blipFill>
        <p:spPr>
          <a:xfrm>
            <a:off x="6825100" y="3549549"/>
            <a:ext cx="5086875" cy="1546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7"/>
          <p:cNvSpPr txBox="1"/>
          <p:nvPr/>
        </p:nvSpPr>
        <p:spPr>
          <a:xfrm>
            <a:off x="365051" y="409353"/>
            <a:ext cx="11461898" cy="603929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SQL QUERY: SPONSORS</a:t>
            </a:r>
            <a:endParaRPr/>
          </a:p>
          <a:p>
            <a:pPr indent="0" lvl="0" marL="0" marR="0" rtl="0" algn="l">
              <a:lnSpc>
                <a:spcPct val="90000"/>
              </a:lnSpc>
              <a:spcBef>
                <a:spcPts val="600"/>
              </a:spcBef>
              <a:spcAft>
                <a:spcPts val="0"/>
              </a:spcAft>
              <a:buNone/>
            </a:pPr>
            <a:r>
              <a:t/>
            </a:r>
            <a:endParaRPr b="1" sz="1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lang="en-US" sz="2400">
                <a:solidFill>
                  <a:srgbClr val="897B5B"/>
                </a:solidFill>
                <a:latin typeface="Corbel"/>
                <a:ea typeface="Corbel"/>
                <a:cs typeface="Corbel"/>
                <a:sym typeface="Corbel"/>
              </a:rPr>
              <a:t>List all corporations and individuals who donated money, goods, or services for each production</a:t>
            </a:r>
            <a:endParaRPr sz="2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sz="2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sz="2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b="1" sz="2800">
              <a:solidFill>
                <a:srgbClr val="897B5B"/>
              </a:solidFill>
              <a:latin typeface="Corbel"/>
              <a:ea typeface="Corbel"/>
              <a:cs typeface="Corbel"/>
              <a:sym typeface="Corbel"/>
            </a:endParaRPr>
          </a:p>
        </p:txBody>
      </p:sp>
      <p:pic>
        <p:nvPicPr>
          <p:cNvPr id="181" name="Google Shape;181;p27"/>
          <p:cNvPicPr preferRelativeResize="0"/>
          <p:nvPr/>
        </p:nvPicPr>
        <p:blipFill>
          <a:blip r:embed="rId3">
            <a:alphaModFix/>
          </a:blip>
          <a:stretch>
            <a:fillRect/>
          </a:stretch>
        </p:blipFill>
        <p:spPr>
          <a:xfrm>
            <a:off x="1375262" y="2174725"/>
            <a:ext cx="9441476" cy="3716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8"/>
          <p:cNvSpPr txBox="1"/>
          <p:nvPr/>
        </p:nvSpPr>
        <p:spPr>
          <a:xfrm>
            <a:off x="365051" y="409353"/>
            <a:ext cx="11461898" cy="603929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SQL QUERY: REPORT OF PATRONS</a:t>
            </a:r>
            <a:endParaRPr/>
          </a:p>
          <a:p>
            <a:pPr indent="0" lvl="0" marL="0" marR="0" rtl="0" algn="l">
              <a:lnSpc>
                <a:spcPct val="90000"/>
              </a:lnSpc>
              <a:spcBef>
                <a:spcPts val="600"/>
              </a:spcBef>
              <a:spcAft>
                <a:spcPts val="0"/>
              </a:spcAft>
              <a:buNone/>
            </a:pPr>
            <a:r>
              <a:t/>
            </a:r>
            <a:endParaRPr b="1" sz="1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lang="en-US" sz="2400">
                <a:solidFill>
                  <a:srgbClr val="897B5B"/>
                </a:solidFill>
                <a:latin typeface="Corbel"/>
                <a:ea typeface="Corbel"/>
                <a:cs typeface="Corbel"/>
                <a:sym typeface="Corbel"/>
              </a:rPr>
              <a:t>List mailing information for patrons, as well as list of productions they bought tickets for in the past(this will also list them if they have made a patronage without recieving a ticket)</a:t>
            </a:r>
            <a:endParaRPr/>
          </a:p>
          <a:p>
            <a:pPr indent="0" lvl="0" marL="0" marR="0" rtl="0" algn="l">
              <a:lnSpc>
                <a:spcPct val="90000"/>
              </a:lnSpc>
              <a:spcBef>
                <a:spcPts val="600"/>
              </a:spcBef>
              <a:spcAft>
                <a:spcPts val="0"/>
              </a:spcAft>
              <a:buNone/>
            </a:pPr>
            <a:r>
              <a:t/>
            </a:r>
            <a:endParaRPr b="1" sz="2800">
              <a:solidFill>
                <a:srgbClr val="897B5B"/>
              </a:solidFill>
              <a:latin typeface="Corbel"/>
              <a:ea typeface="Corbel"/>
              <a:cs typeface="Corbel"/>
              <a:sym typeface="Corbel"/>
            </a:endParaRPr>
          </a:p>
        </p:txBody>
      </p:sp>
      <p:pic>
        <p:nvPicPr>
          <p:cNvPr id="187" name="Google Shape;187;p28"/>
          <p:cNvPicPr preferRelativeResize="0"/>
          <p:nvPr/>
        </p:nvPicPr>
        <p:blipFill>
          <a:blip r:embed="rId3">
            <a:alphaModFix/>
          </a:blip>
          <a:stretch>
            <a:fillRect/>
          </a:stretch>
        </p:blipFill>
        <p:spPr>
          <a:xfrm>
            <a:off x="2409400" y="2285725"/>
            <a:ext cx="7710875" cy="4460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9"/>
          <p:cNvSpPr txBox="1"/>
          <p:nvPr/>
        </p:nvSpPr>
        <p:spPr>
          <a:xfrm>
            <a:off x="365051" y="409353"/>
            <a:ext cx="11461898" cy="603929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SQL QUERY: TICKET SALES REPORT</a:t>
            </a:r>
            <a:endParaRPr/>
          </a:p>
          <a:p>
            <a:pPr indent="0" lvl="0" marL="0" marR="0" rtl="0" algn="l">
              <a:lnSpc>
                <a:spcPct val="90000"/>
              </a:lnSpc>
              <a:spcBef>
                <a:spcPts val="600"/>
              </a:spcBef>
              <a:spcAft>
                <a:spcPts val="0"/>
              </a:spcAft>
              <a:buNone/>
            </a:pPr>
            <a:r>
              <a:t/>
            </a:r>
            <a:endParaRPr b="1" sz="1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lang="en-US" sz="2400">
                <a:solidFill>
                  <a:srgbClr val="897B5B"/>
                </a:solidFill>
                <a:latin typeface="Corbel"/>
                <a:ea typeface="Corbel"/>
                <a:cs typeface="Corbel"/>
                <a:sym typeface="Corbel"/>
              </a:rPr>
              <a:t>List tickets, along with price and seat numbers, that patrons have ordered for productions</a:t>
            </a:r>
            <a:endParaRPr/>
          </a:p>
          <a:p>
            <a:pPr indent="0" lvl="0" marL="0" marR="0" rtl="0" algn="l">
              <a:lnSpc>
                <a:spcPct val="90000"/>
              </a:lnSpc>
              <a:spcBef>
                <a:spcPts val="600"/>
              </a:spcBef>
              <a:spcAft>
                <a:spcPts val="0"/>
              </a:spcAft>
              <a:buNone/>
            </a:pPr>
            <a:r>
              <a:t/>
            </a:r>
            <a:endParaRPr sz="2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a:solidFill>
                  <a:srgbClr val="897B5B"/>
                </a:solidFill>
                <a:latin typeface="Corbel"/>
                <a:ea typeface="Corbel"/>
                <a:cs typeface="Corbel"/>
                <a:sym typeface="Corbel"/>
              </a:rPr>
              <a:t>Select Patronage.PatronageID, Patronage.PatronageAmount, Production.TicketPrice, Patronage.SeatRowLetter, Patronage.SeatNum</a:t>
            </a:r>
            <a:endParaRPr b="1" sz="28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a:solidFill>
                  <a:srgbClr val="897B5B"/>
                </a:solidFill>
                <a:latin typeface="Corbel"/>
                <a:ea typeface="Corbel"/>
                <a:cs typeface="Corbel"/>
                <a:sym typeface="Corbel"/>
              </a:rPr>
              <a:t>From Patronage, Production</a:t>
            </a:r>
            <a:endParaRPr b="1" sz="28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u="sng">
                <a:solidFill>
                  <a:srgbClr val="897B5B"/>
                </a:solidFill>
                <a:latin typeface="Corbel"/>
                <a:ea typeface="Corbel"/>
                <a:cs typeface="Corbel"/>
                <a:sym typeface="Corbel"/>
              </a:rPr>
              <a:t>Where Patronage.ProductionID = Production.ProductionID;</a:t>
            </a:r>
            <a:endParaRPr b="1" sz="2800" u="sng">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rPr b="1" lang="en-US" sz="2800">
                <a:solidFill>
                  <a:srgbClr val="897B5B"/>
                </a:solidFill>
                <a:latin typeface="Corbel"/>
                <a:ea typeface="Corbel"/>
                <a:cs typeface="Corbel"/>
                <a:sym typeface="Corbel"/>
              </a:rPr>
              <a:t>If someone were to give a patronage below the ticket price(which they can do) then they will not be given a seat or row num. Similarly if someone were to just donate by themselves and not through a corporation, we can record their cashflow in the same column, again, without a seat.</a:t>
            </a:r>
            <a:endParaRPr b="1" sz="2800">
              <a:solidFill>
                <a:srgbClr val="897B5B"/>
              </a:solidFill>
              <a:latin typeface="Corbel"/>
              <a:ea typeface="Corbel"/>
              <a:cs typeface="Corbel"/>
              <a:sym typeface="Corbel"/>
            </a:endParaRPr>
          </a:p>
        </p:txBody>
      </p:sp>
      <p:pic>
        <p:nvPicPr>
          <p:cNvPr id="193" name="Google Shape;193;p29"/>
          <p:cNvPicPr preferRelativeResize="0"/>
          <p:nvPr/>
        </p:nvPicPr>
        <p:blipFill>
          <a:blip r:embed="rId3">
            <a:alphaModFix/>
          </a:blip>
          <a:stretch>
            <a:fillRect/>
          </a:stretch>
        </p:blipFill>
        <p:spPr>
          <a:xfrm>
            <a:off x="3731000" y="5763725"/>
            <a:ext cx="3981450" cy="857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0"/>
          <p:cNvSpPr txBox="1"/>
          <p:nvPr/>
        </p:nvSpPr>
        <p:spPr>
          <a:xfrm>
            <a:off x="365051" y="409353"/>
            <a:ext cx="11461898" cy="603929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SQL QUERY(CUSTOM QUERY #1): Total Production Revenue:</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t/>
            </a:r>
            <a:endParaRPr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lang="en-US" sz="2300">
                <a:solidFill>
                  <a:srgbClr val="897B5B"/>
                </a:solidFill>
                <a:latin typeface="Corbel"/>
                <a:ea typeface="Corbel"/>
                <a:cs typeface="Corbel"/>
                <a:sym typeface="Corbel"/>
              </a:rPr>
              <a:t>List the total(sums) revenues </a:t>
            </a:r>
            <a:r>
              <a:rPr lang="en-US" sz="2300">
                <a:solidFill>
                  <a:srgbClr val="897B5B"/>
                </a:solidFill>
                <a:latin typeface="Corbel"/>
                <a:ea typeface="Corbel"/>
                <a:cs typeface="Corbel"/>
                <a:sym typeface="Corbel"/>
              </a:rPr>
              <a:t>received</a:t>
            </a:r>
            <a:r>
              <a:rPr lang="en-US" sz="2300">
                <a:solidFill>
                  <a:srgbClr val="897B5B"/>
                </a:solidFill>
                <a:latin typeface="Corbel"/>
                <a:ea typeface="Corbel"/>
                <a:cs typeface="Corbel"/>
                <a:sym typeface="Corbel"/>
              </a:rPr>
              <a:t> by both donations and Patronages for a specific production</a:t>
            </a:r>
            <a:endParaRPr sz="23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Select Sum(Donation.DonationAmount) as Revenue</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from Donation</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Where Donation.ProductionID = 300000</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Union </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Select Sum(Patronage.PatronageAmount) as Revenue</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From Patronage</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Where Patronage.ProductionID = 300000;</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t/>
            </a:r>
            <a:endParaRPr b="1" sz="32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b="1" sz="1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sz="2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b="1" sz="2800">
              <a:solidFill>
                <a:srgbClr val="897B5B"/>
              </a:solidFill>
              <a:latin typeface="Corbel"/>
              <a:ea typeface="Corbel"/>
              <a:cs typeface="Corbel"/>
              <a:sym typeface="Corbel"/>
            </a:endParaRPr>
          </a:p>
        </p:txBody>
      </p:sp>
      <p:pic>
        <p:nvPicPr>
          <p:cNvPr id="199" name="Google Shape;199;p30"/>
          <p:cNvPicPr preferRelativeResize="0"/>
          <p:nvPr/>
        </p:nvPicPr>
        <p:blipFill>
          <a:blip r:embed="rId3">
            <a:alphaModFix/>
          </a:blip>
          <a:stretch>
            <a:fillRect/>
          </a:stretch>
        </p:blipFill>
        <p:spPr>
          <a:xfrm>
            <a:off x="3493975" y="5386125"/>
            <a:ext cx="2333200" cy="1004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1"/>
          <p:cNvSpPr txBox="1"/>
          <p:nvPr/>
        </p:nvSpPr>
        <p:spPr>
          <a:xfrm>
            <a:off x="365101" y="409353"/>
            <a:ext cx="11461800" cy="60393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SQL QUERY</a:t>
            </a:r>
            <a:r>
              <a:rPr b="1" lang="en-US" sz="3200">
                <a:solidFill>
                  <a:srgbClr val="897B5B"/>
                </a:solidFill>
                <a:latin typeface="Corbel"/>
                <a:ea typeface="Corbel"/>
                <a:cs typeface="Corbel"/>
                <a:sym typeface="Corbel"/>
              </a:rPr>
              <a:t>(CUSTOM QUERY #2)Character Script</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Lists all of the script for a given character, With the ScriptID also Keeping track of when each person has to speak(this is assuming the script of the production will be given in chronological order when entered into the database</a:t>
            </a:r>
            <a:r>
              <a:rPr b="1" lang="en-US" sz="3200">
                <a:solidFill>
                  <a:srgbClr val="897B5B"/>
                </a:solidFill>
                <a:latin typeface="Corbel"/>
                <a:ea typeface="Corbel"/>
                <a:cs typeface="Corbel"/>
                <a:sym typeface="Corbel"/>
              </a:rPr>
              <a:t>:</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Select Script.ScriptID, Script.ScriptText</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From Script</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rPr b="1" lang="en-US" sz="3200">
                <a:solidFill>
                  <a:srgbClr val="897B5B"/>
                </a:solidFill>
                <a:latin typeface="Corbel"/>
                <a:ea typeface="Corbel"/>
                <a:cs typeface="Corbel"/>
                <a:sym typeface="Corbel"/>
              </a:rPr>
              <a:t>Where Script.GigID = 400000;</a:t>
            </a:r>
            <a:endParaRPr b="1" sz="3200">
              <a:solidFill>
                <a:srgbClr val="897B5B"/>
              </a:solidFill>
              <a:latin typeface="Corbel"/>
              <a:ea typeface="Corbel"/>
              <a:cs typeface="Corbel"/>
              <a:sym typeface="Corbel"/>
            </a:endParaRPr>
          </a:p>
          <a:p>
            <a:pPr indent="457200" lvl="0" marL="3200400" marR="0" rtl="0" algn="l">
              <a:lnSpc>
                <a:spcPct val="90000"/>
              </a:lnSpc>
              <a:spcBef>
                <a:spcPts val="0"/>
              </a:spcBef>
              <a:spcAft>
                <a:spcPts val="0"/>
              </a:spcAft>
              <a:buNone/>
            </a:pPr>
            <a:r>
              <a:rPr b="1" lang="en-US" sz="3200">
                <a:solidFill>
                  <a:srgbClr val="897B5B"/>
                </a:solidFill>
                <a:latin typeface="Corbel"/>
                <a:ea typeface="Corbel"/>
                <a:cs typeface="Corbel"/>
                <a:sym typeface="Corbel"/>
              </a:rPr>
              <a:t>^^(change this to a specific </a:t>
            </a:r>
            <a:r>
              <a:rPr b="1" lang="en-US" sz="3200">
                <a:solidFill>
                  <a:srgbClr val="897B5B"/>
                </a:solidFill>
                <a:latin typeface="Corbel"/>
                <a:ea typeface="Corbel"/>
                <a:cs typeface="Corbel"/>
                <a:sym typeface="Corbel"/>
              </a:rPr>
              <a:t>character)</a:t>
            </a:r>
            <a:endParaRPr b="1" sz="3200">
              <a:solidFill>
                <a:srgbClr val="897B5B"/>
              </a:solidFill>
              <a:latin typeface="Corbel"/>
              <a:ea typeface="Corbel"/>
              <a:cs typeface="Corbel"/>
              <a:sym typeface="Corbel"/>
            </a:endParaRPr>
          </a:p>
          <a:p>
            <a:pPr indent="0" lvl="0" marL="0" marR="0" rtl="0" algn="l">
              <a:lnSpc>
                <a:spcPct val="90000"/>
              </a:lnSpc>
              <a:spcBef>
                <a:spcPts val="0"/>
              </a:spcBef>
              <a:spcAft>
                <a:spcPts val="0"/>
              </a:spcAft>
              <a:buNone/>
            </a:pPr>
            <a:r>
              <a:t/>
            </a:r>
            <a:endParaRPr b="1" sz="32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sz="1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sz="2400">
              <a:solidFill>
                <a:srgbClr val="897B5B"/>
              </a:solidFill>
              <a:latin typeface="Corbel"/>
              <a:ea typeface="Corbel"/>
              <a:cs typeface="Corbel"/>
              <a:sym typeface="Corbel"/>
            </a:endParaRPr>
          </a:p>
          <a:p>
            <a:pPr indent="0" lvl="0" marL="0" marR="0" rtl="0" algn="l">
              <a:lnSpc>
                <a:spcPct val="90000"/>
              </a:lnSpc>
              <a:spcBef>
                <a:spcPts val="600"/>
              </a:spcBef>
              <a:spcAft>
                <a:spcPts val="0"/>
              </a:spcAft>
              <a:buNone/>
            </a:pPr>
            <a:r>
              <a:t/>
            </a:r>
            <a:endParaRPr b="1" sz="2800">
              <a:solidFill>
                <a:srgbClr val="897B5B"/>
              </a:solidFill>
              <a:latin typeface="Corbel"/>
              <a:ea typeface="Corbel"/>
              <a:cs typeface="Corbel"/>
              <a:sym typeface="Corbel"/>
            </a:endParaRPr>
          </a:p>
        </p:txBody>
      </p:sp>
      <p:pic>
        <p:nvPicPr>
          <p:cNvPr id="205" name="Google Shape;205;p31"/>
          <p:cNvPicPr preferRelativeResize="0"/>
          <p:nvPr/>
        </p:nvPicPr>
        <p:blipFill>
          <a:blip r:embed="rId3">
            <a:alphaModFix/>
          </a:blip>
          <a:stretch>
            <a:fillRect/>
          </a:stretch>
        </p:blipFill>
        <p:spPr>
          <a:xfrm>
            <a:off x="2277025" y="5043405"/>
            <a:ext cx="5412876" cy="1236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18"/>
          <p:cNvPicPr preferRelativeResize="0"/>
          <p:nvPr/>
        </p:nvPicPr>
        <p:blipFill rotWithShape="1">
          <a:blip r:embed="rId3">
            <a:alphaModFix/>
          </a:blip>
          <a:srcRect b="0" l="14931" r="14931" t="0"/>
          <a:stretch/>
        </p:blipFill>
        <p:spPr>
          <a:xfrm>
            <a:off x="4371200" y="0"/>
            <a:ext cx="7820814" cy="6858005"/>
          </a:xfrm>
          <a:prstGeom prst="rect">
            <a:avLst/>
          </a:prstGeom>
          <a:noFill/>
          <a:ln>
            <a:noFill/>
          </a:ln>
        </p:spPr>
      </p:pic>
      <p:sp>
        <p:nvSpPr>
          <p:cNvPr id="118" name="Google Shape;118;p18"/>
          <p:cNvSpPr txBox="1"/>
          <p:nvPr>
            <p:ph type="title"/>
          </p:nvPr>
        </p:nvSpPr>
        <p:spPr>
          <a:xfrm>
            <a:off x="207825" y="1471325"/>
            <a:ext cx="4075500" cy="12249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About Danville Theater </a:t>
            </a:r>
            <a:endParaRPr/>
          </a:p>
        </p:txBody>
      </p:sp>
      <p:sp>
        <p:nvSpPr>
          <p:cNvPr id="119" name="Google Shape;119;p18"/>
          <p:cNvSpPr txBox="1"/>
          <p:nvPr>
            <p:ph idx="1" type="body"/>
          </p:nvPr>
        </p:nvSpPr>
        <p:spPr>
          <a:xfrm>
            <a:off x="415600" y="2696067"/>
            <a:ext cx="3540000" cy="3904500"/>
          </a:xfrm>
          <a:prstGeom prst="rect">
            <a:avLst/>
          </a:prstGeom>
        </p:spPr>
        <p:txBody>
          <a:bodyPr anchorCtr="0" anchor="t" bIns="45700" lIns="91425" spcFirstLastPara="1" rIns="91425" wrap="square" tIns="45700">
            <a:noAutofit/>
          </a:bodyPr>
          <a:lstStyle/>
          <a:p>
            <a:pPr indent="-304800" lvl="0" marL="457200" rtl="0" algn="l">
              <a:spcBef>
                <a:spcPts val="1200"/>
              </a:spcBef>
              <a:spcAft>
                <a:spcPts val="0"/>
              </a:spcAft>
              <a:buSzPts val="1200"/>
              <a:buChar char="●"/>
            </a:pPr>
            <a:r>
              <a:rPr b="1" lang="en-US" sz="1200"/>
              <a:t>Produces multiple plays each year</a:t>
            </a:r>
            <a:endParaRPr b="1" sz="1200"/>
          </a:p>
          <a:p>
            <a:pPr indent="-304800" lvl="1" marL="914400" rtl="0" algn="l">
              <a:spcBef>
                <a:spcPts val="0"/>
              </a:spcBef>
              <a:spcAft>
                <a:spcPts val="0"/>
              </a:spcAft>
              <a:buSzPts val="1200"/>
              <a:buChar char="●"/>
            </a:pPr>
            <a:r>
              <a:rPr lang="en-US" sz="1200"/>
              <a:t>Non for Profit Organization</a:t>
            </a:r>
            <a:endParaRPr sz="1200"/>
          </a:p>
          <a:p>
            <a:pPr indent="-304800" lvl="1" marL="914400" rtl="0" algn="l">
              <a:spcBef>
                <a:spcPts val="0"/>
              </a:spcBef>
              <a:spcAft>
                <a:spcPts val="0"/>
              </a:spcAft>
              <a:buSzPts val="1200"/>
              <a:buChar char="●"/>
            </a:pPr>
            <a:r>
              <a:rPr lang="en-US" sz="1200"/>
              <a:t>Has 200 Members</a:t>
            </a:r>
            <a:endParaRPr sz="1200"/>
          </a:p>
          <a:p>
            <a:pPr indent="-304800" lvl="1" marL="914400" rtl="0" algn="l">
              <a:spcBef>
                <a:spcPts val="0"/>
              </a:spcBef>
              <a:spcAft>
                <a:spcPts val="0"/>
              </a:spcAft>
              <a:buSzPts val="1200"/>
              <a:buChar char="●"/>
            </a:pPr>
            <a:r>
              <a:rPr lang="en-US" sz="1200"/>
              <a:t>Yearly membership Costs $50</a:t>
            </a:r>
            <a:endParaRPr sz="1200"/>
          </a:p>
          <a:p>
            <a:pPr indent="-304800" lvl="0" marL="457200" rtl="0" algn="l">
              <a:spcBef>
                <a:spcPts val="0"/>
              </a:spcBef>
              <a:spcAft>
                <a:spcPts val="0"/>
              </a:spcAft>
              <a:buSzPts val="1200"/>
              <a:buChar char="●"/>
            </a:pPr>
            <a:r>
              <a:rPr b="1" lang="en-US" sz="1200"/>
              <a:t>Business Goals</a:t>
            </a:r>
            <a:endParaRPr b="1" sz="1200"/>
          </a:p>
          <a:p>
            <a:pPr indent="-304800" lvl="1" marL="914400" rtl="0" algn="l">
              <a:spcBef>
                <a:spcPts val="0"/>
              </a:spcBef>
              <a:spcAft>
                <a:spcPts val="0"/>
              </a:spcAft>
              <a:buSzPts val="1200"/>
              <a:buChar char="●"/>
            </a:pPr>
            <a:r>
              <a:rPr lang="en-US" sz="1200"/>
              <a:t>To maintain a </a:t>
            </a:r>
            <a:r>
              <a:rPr lang="en-US" sz="1200"/>
              <a:t>efficient</a:t>
            </a:r>
            <a:r>
              <a:rPr lang="en-US" sz="1200"/>
              <a:t> database that tracks of members and productions.</a:t>
            </a:r>
            <a:endParaRPr sz="1200"/>
          </a:p>
          <a:p>
            <a:pPr indent="-304800" lvl="1" marL="914400" rtl="0" algn="l">
              <a:spcBef>
                <a:spcPts val="0"/>
              </a:spcBef>
              <a:spcAft>
                <a:spcPts val="0"/>
              </a:spcAft>
              <a:buSzPts val="1200"/>
              <a:buChar char="●"/>
            </a:pPr>
            <a:r>
              <a:rPr lang="en-US" sz="1200"/>
              <a:t> To start a </a:t>
            </a:r>
            <a:r>
              <a:rPr lang="en-US" sz="1200"/>
              <a:t>subscription</a:t>
            </a:r>
            <a:r>
              <a:rPr lang="en-US" sz="1200"/>
              <a:t> based seating arrangements in the theater.</a:t>
            </a:r>
            <a:endParaRPr sz="1200"/>
          </a:p>
          <a:p>
            <a:pPr indent="-304800" lvl="0" marL="457200" rtl="0" algn="l">
              <a:spcBef>
                <a:spcPts val="0"/>
              </a:spcBef>
              <a:spcAft>
                <a:spcPts val="0"/>
              </a:spcAft>
              <a:buClr>
                <a:srgbClr val="F6F2D2"/>
              </a:buClr>
              <a:buSzPts val="1200"/>
              <a:buChar char="●"/>
            </a:pPr>
            <a:r>
              <a:rPr b="1" lang="en-US" sz="1200">
                <a:solidFill>
                  <a:srgbClr val="F6F2D2"/>
                </a:solidFill>
              </a:rPr>
              <a:t>What they want?</a:t>
            </a:r>
            <a:endParaRPr b="1" sz="1200">
              <a:solidFill>
                <a:srgbClr val="F6F2D2"/>
              </a:solidFill>
            </a:endParaRPr>
          </a:p>
          <a:p>
            <a:pPr indent="-304800" lvl="1" marL="914400" rtl="0" algn="l">
              <a:spcBef>
                <a:spcPts val="0"/>
              </a:spcBef>
              <a:spcAft>
                <a:spcPts val="0"/>
              </a:spcAft>
              <a:buClr>
                <a:srgbClr val="F6F2D2"/>
              </a:buClr>
              <a:buSzPts val="1200"/>
              <a:buChar char="●"/>
            </a:pPr>
            <a:r>
              <a:rPr lang="en-US" sz="1200">
                <a:solidFill>
                  <a:srgbClr val="F6F2D2"/>
                </a:solidFill>
              </a:rPr>
              <a:t>Create a database which tracks productions and members </a:t>
            </a:r>
            <a:endParaRPr sz="1200">
              <a:solidFill>
                <a:srgbClr val="F6F2D2"/>
              </a:solidFill>
            </a:endParaRPr>
          </a:p>
          <a:p>
            <a:pPr indent="-304800" lvl="1" marL="914400" rtl="0" algn="l">
              <a:spcBef>
                <a:spcPts val="0"/>
              </a:spcBef>
              <a:spcAft>
                <a:spcPts val="0"/>
              </a:spcAft>
              <a:buClr>
                <a:srgbClr val="F6F2D2"/>
              </a:buClr>
              <a:buSzPts val="1200"/>
              <a:buChar char="●"/>
            </a:pPr>
            <a:r>
              <a:rPr lang="en-US" sz="1200">
                <a:solidFill>
                  <a:srgbClr val="F6F2D2"/>
                </a:solidFill>
              </a:rPr>
              <a:t>database to compile name and addresses of potential customers and past sponsors   which will help them announce efficiently with patrons.</a:t>
            </a:r>
            <a:endParaRPr sz="1200">
              <a:solidFill>
                <a:srgbClr val="F6F2D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rot="-5400000">
            <a:off x="-827067" y="2396667"/>
            <a:ext cx="5418900" cy="2009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r>
              <a:rPr lang="en-US"/>
              <a:t>Introduction</a:t>
            </a:r>
            <a:endParaRPr/>
          </a:p>
        </p:txBody>
      </p:sp>
      <p:sp>
        <p:nvSpPr>
          <p:cNvPr id="125" name="Google Shape;125;p19"/>
          <p:cNvSpPr txBox="1"/>
          <p:nvPr>
            <p:ph idx="1" type="body"/>
          </p:nvPr>
        </p:nvSpPr>
        <p:spPr>
          <a:xfrm>
            <a:off x="3468000" y="691833"/>
            <a:ext cx="7884300" cy="5418900"/>
          </a:xfrm>
          <a:prstGeom prst="rect">
            <a:avLst/>
          </a:prstGeom>
        </p:spPr>
        <p:txBody>
          <a:bodyPr anchorCtr="0" anchor="t" bIns="45700" lIns="91425" spcFirstLastPara="1" rIns="91425" wrap="square" tIns="45700">
            <a:noAutofit/>
          </a:bodyPr>
          <a:lstStyle/>
          <a:p>
            <a:pPr indent="-361950" lvl="0" marL="457200" rtl="0" algn="l">
              <a:spcBef>
                <a:spcPts val="1200"/>
              </a:spcBef>
              <a:spcAft>
                <a:spcPts val="0"/>
              </a:spcAft>
              <a:buSzPts val="2100"/>
              <a:buChar char="●"/>
            </a:pPr>
            <a:r>
              <a:rPr lang="en-US"/>
              <a:t>Problems Faced by Danville Theater</a:t>
            </a:r>
            <a:endParaRPr/>
          </a:p>
          <a:p>
            <a:pPr indent="-342900" lvl="1" marL="914400" rtl="0" algn="l">
              <a:spcBef>
                <a:spcPts val="0"/>
              </a:spcBef>
              <a:spcAft>
                <a:spcPts val="0"/>
              </a:spcAft>
              <a:buSzPts val="1800"/>
              <a:buChar char="○"/>
            </a:pPr>
            <a:r>
              <a:rPr lang="en-US"/>
              <a:t>Before DBMS</a:t>
            </a:r>
            <a:endParaRPr/>
          </a:p>
          <a:p>
            <a:pPr indent="-330200" lvl="2" marL="1371600" rtl="0" algn="l">
              <a:spcBef>
                <a:spcPts val="0"/>
              </a:spcBef>
              <a:spcAft>
                <a:spcPts val="0"/>
              </a:spcAft>
              <a:buSzPts val="1600"/>
              <a:buChar char="■"/>
            </a:pPr>
            <a:r>
              <a:rPr lang="en-US"/>
              <a:t>Struggled tracking productions and members</a:t>
            </a:r>
            <a:endParaRPr/>
          </a:p>
          <a:p>
            <a:pPr indent="-330200" lvl="2" marL="1371600" rtl="0" algn="l">
              <a:spcBef>
                <a:spcPts val="0"/>
              </a:spcBef>
              <a:spcAft>
                <a:spcPts val="0"/>
              </a:spcAft>
              <a:buSzPts val="1600"/>
              <a:buChar char="■"/>
            </a:pPr>
            <a:r>
              <a:rPr lang="en-US"/>
              <a:t>Hard to allot seating to potential members.</a:t>
            </a:r>
            <a:endParaRPr/>
          </a:p>
          <a:p>
            <a:pPr indent="-330200" lvl="2" marL="1371600" rtl="0" algn="l">
              <a:spcBef>
                <a:spcPts val="0"/>
              </a:spcBef>
              <a:spcAft>
                <a:spcPts val="0"/>
              </a:spcAft>
              <a:buSzPts val="1600"/>
              <a:buChar char="■"/>
            </a:pPr>
            <a:r>
              <a:rPr lang="en-US"/>
              <a:t>Struggled to keep contacts and information about current and past investors </a:t>
            </a:r>
            <a:endParaRPr/>
          </a:p>
          <a:p>
            <a:pPr indent="-342900" lvl="1" marL="914400" rtl="0" algn="l">
              <a:spcBef>
                <a:spcPts val="0"/>
              </a:spcBef>
              <a:spcAft>
                <a:spcPts val="0"/>
              </a:spcAft>
              <a:buSzPts val="1800"/>
              <a:buChar char="○"/>
            </a:pPr>
            <a:r>
              <a:rPr lang="en-US"/>
              <a:t>After DBMS</a:t>
            </a:r>
            <a:endParaRPr/>
          </a:p>
          <a:p>
            <a:pPr indent="-330200" lvl="2" marL="1371600" rtl="0" algn="l">
              <a:spcBef>
                <a:spcPts val="0"/>
              </a:spcBef>
              <a:spcAft>
                <a:spcPts val="0"/>
              </a:spcAft>
              <a:buSzPts val="1600"/>
              <a:buChar char="■"/>
            </a:pPr>
            <a:r>
              <a:rPr lang="en-US"/>
              <a:t>Easy to maintain,add and manage data </a:t>
            </a:r>
            <a:endParaRPr/>
          </a:p>
          <a:p>
            <a:pPr indent="-330200" lvl="2" marL="1371600" rtl="0" algn="l">
              <a:spcBef>
                <a:spcPts val="0"/>
              </a:spcBef>
              <a:spcAft>
                <a:spcPts val="0"/>
              </a:spcAft>
              <a:buSzPts val="1600"/>
              <a:buChar char="■"/>
            </a:pPr>
            <a:r>
              <a:rPr lang="en-US"/>
              <a:t>keeps track of customers and productions</a:t>
            </a:r>
            <a:endParaRPr/>
          </a:p>
          <a:p>
            <a:pPr indent="-330200" lvl="2" marL="1371600" rtl="0" algn="l">
              <a:spcBef>
                <a:spcPts val="0"/>
              </a:spcBef>
              <a:spcAft>
                <a:spcPts val="0"/>
              </a:spcAft>
              <a:buSzPts val="1600"/>
              <a:buChar char="■"/>
            </a:pPr>
            <a:r>
              <a:rPr lang="en-US"/>
              <a:t>can easily allot seats to the subscribed members</a:t>
            </a:r>
            <a:endParaRPr/>
          </a:p>
          <a:p>
            <a:pPr indent="-330200" lvl="2" marL="1371600" rtl="0" algn="l">
              <a:spcBef>
                <a:spcPts val="0"/>
              </a:spcBef>
              <a:spcAft>
                <a:spcPts val="0"/>
              </a:spcAft>
              <a:buSzPts val="1600"/>
              <a:buChar char="■"/>
            </a:pPr>
            <a:r>
              <a:rPr lang="en-US"/>
              <a:t>Find the data and information of the members quickly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0"/>
          <p:cNvSpPr txBox="1"/>
          <p:nvPr>
            <p:ph type="title"/>
          </p:nvPr>
        </p:nvSpPr>
        <p:spPr>
          <a:xfrm>
            <a:off x="252919" y="1123837"/>
            <a:ext cx="2947500" cy="4601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FFFFFF"/>
              </a:buClr>
              <a:buSzPts val="3600"/>
              <a:buFont typeface="Corbel"/>
              <a:buNone/>
            </a:pPr>
            <a:r>
              <a:rPr lang="en-US"/>
              <a:t>Conceptual Diagram</a:t>
            </a:r>
            <a:endParaRPr/>
          </a:p>
        </p:txBody>
      </p:sp>
      <p:pic>
        <p:nvPicPr>
          <p:cNvPr id="131" name="Google Shape;131;p20"/>
          <p:cNvPicPr preferRelativeResize="0"/>
          <p:nvPr/>
        </p:nvPicPr>
        <p:blipFill>
          <a:blip r:embed="rId3">
            <a:alphaModFix/>
          </a:blip>
          <a:stretch>
            <a:fillRect/>
          </a:stretch>
        </p:blipFill>
        <p:spPr>
          <a:xfrm>
            <a:off x="3445200" y="648850"/>
            <a:ext cx="8377350" cy="557477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5" name="Shape 135"/>
        <p:cNvGrpSpPr/>
        <p:nvPr/>
      </p:nvGrpSpPr>
      <p:grpSpPr>
        <a:xfrm>
          <a:off x="0" y="0"/>
          <a:ext cx="0" cy="0"/>
          <a:chOff x="0" y="0"/>
          <a:chExt cx="0" cy="0"/>
        </a:xfrm>
      </p:grpSpPr>
      <p:sp>
        <p:nvSpPr>
          <p:cNvPr id="136" name="Google Shape;136;p21"/>
          <p:cNvSpPr/>
          <p:nvPr/>
        </p:nvSpPr>
        <p:spPr>
          <a:xfrm>
            <a:off x="1" y="758952"/>
            <a:ext cx="3443590" cy="5330952"/>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11815864" y="758952"/>
            <a:ext cx="384048" cy="5330952"/>
          </a:xfrm>
          <a:prstGeom prst="rect">
            <a:avLst/>
          </a:prstGeom>
          <a:solidFill>
            <a:srgbClr val="C8C8C8">
              <a:alpha val="4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39" name="Google Shape;139;p21"/>
          <p:cNvSpPr/>
          <p:nvPr/>
        </p:nvSpPr>
        <p:spPr>
          <a:xfrm>
            <a:off x="1" y="761998"/>
            <a:ext cx="1286934" cy="5333999"/>
          </a:xfrm>
          <a:prstGeom prst="rect">
            <a:avLst/>
          </a:prstGeom>
          <a:solidFill>
            <a:srgbClr val="C8C8C8">
              <a:alpha val="4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40" name="Google Shape;140;p21"/>
          <p:cNvSpPr txBox="1"/>
          <p:nvPr/>
        </p:nvSpPr>
        <p:spPr>
          <a:xfrm>
            <a:off x="1286925" y="1489375"/>
            <a:ext cx="10397100" cy="4537500"/>
          </a:xfrm>
          <a:prstGeom prst="rect">
            <a:avLst/>
          </a:prstGeom>
          <a:noFill/>
          <a:ln>
            <a:noFill/>
          </a:ln>
        </p:spPr>
        <p:txBody>
          <a:bodyPr anchorCtr="0" anchor="t" bIns="45700" lIns="91425" spcFirstLastPara="1" rIns="91425" wrap="square" tIns="45700">
            <a:noAutofit/>
          </a:bodyPr>
          <a:lstStyle/>
          <a:p>
            <a:pPr indent="-208280" lvl="0" marL="342900" marR="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A member can be both a patron and an actor.</a:t>
            </a:r>
            <a:endParaRPr sz="2400"/>
          </a:p>
          <a:p>
            <a:pPr indent="-208280" lvl="0" marL="342900" marR="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Each subscription or donation is for exactly one production.</a:t>
            </a:r>
            <a:endParaRPr sz="2400"/>
          </a:p>
          <a:p>
            <a:pPr indent="-208280" lvl="0" marL="342900" marR="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A production can receive any amount of donations or subscriptions including zero.</a:t>
            </a:r>
            <a:endParaRPr sz="2400"/>
          </a:p>
          <a:p>
            <a:pPr indent="-208280" lvl="0" marL="342900" marR="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A patron can have one or multiple patronages. </a:t>
            </a:r>
            <a:endParaRPr sz="2400"/>
          </a:p>
          <a:p>
            <a:pPr indent="-208280" lvl="0" marL="342900" marR="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A patronage is associated with one and only one patron.</a:t>
            </a:r>
            <a:endParaRPr sz="2400">
              <a:solidFill>
                <a:srgbClr val="897B5B"/>
              </a:solidFill>
              <a:latin typeface="Corbel"/>
              <a:ea typeface="Corbel"/>
              <a:cs typeface="Corbel"/>
              <a:sym typeface="Corbel"/>
            </a:endParaRPr>
          </a:p>
          <a:p>
            <a:pPr indent="-208280" lvl="0" marL="342900" marR="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Each sponsor must be stored as either a past sponsor with a lastContributionDate and lastContributionAmount , or a potential sponsor with an estimated Net Worth.</a:t>
            </a:r>
            <a:endParaRPr sz="2400">
              <a:solidFill>
                <a:srgbClr val="897B5B"/>
              </a:solidFill>
              <a:latin typeface="Corbel"/>
              <a:ea typeface="Corbel"/>
              <a:cs typeface="Corbel"/>
              <a:sym typeface="Corbel"/>
            </a:endParaRPr>
          </a:p>
          <a:p>
            <a:pPr indent="0" lvl="0" marL="457200" marR="0" rtl="0" algn="l">
              <a:lnSpc>
                <a:spcPct val="90000"/>
              </a:lnSpc>
              <a:spcBef>
                <a:spcPts val="600"/>
              </a:spcBef>
              <a:spcAft>
                <a:spcPts val="0"/>
              </a:spcAft>
              <a:buNone/>
            </a:pPr>
            <a:r>
              <a:t/>
            </a:r>
            <a:endParaRPr sz="2400"/>
          </a:p>
        </p:txBody>
      </p:sp>
      <p:sp>
        <p:nvSpPr>
          <p:cNvPr id="141" name="Google Shape;141;p21"/>
          <p:cNvSpPr/>
          <p:nvPr/>
        </p:nvSpPr>
        <p:spPr>
          <a:xfrm>
            <a:off x="11683988" y="767825"/>
            <a:ext cx="508012" cy="532817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142" name="Google Shape;142;p21"/>
          <p:cNvSpPr txBox="1"/>
          <p:nvPr/>
        </p:nvSpPr>
        <p:spPr>
          <a:xfrm>
            <a:off x="1286925" y="300175"/>
            <a:ext cx="10397100" cy="118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3700">
                <a:solidFill>
                  <a:schemeClr val="dk2"/>
                </a:solidFill>
                <a:latin typeface="Corbel"/>
                <a:ea typeface="Corbel"/>
                <a:cs typeface="Corbel"/>
                <a:sym typeface="Corbel"/>
              </a:rPr>
              <a:t>Assumptions</a:t>
            </a:r>
            <a:endParaRPr sz="3700">
              <a:solidFill>
                <a:schemeClr val="dk2"/>
              </a:solidFill>
              <a:latin typeface="Corbel"/>
              <a:ea typeface="Corbel"/>
              <a:cs typeface="Corbel"/>
              <a:sym typeface="Corbe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nvSpPr>
        <p:spPr>
          <a:xfrm>
            <a:off x="86600" y="1489375"/>
            <a:ext cx="12192000" cy="3867600"/>
          </a:xfrm>
          <a:prstGeom prst="rect">
            <a:avLst/>
          </a:prstGeom>
          <a:noFill/>
          <a:ln>
            <a:noFill/>
          </a:ln>
        </p:spPr>
        <p:txBody>
          <a:bodyPr anchorCtr="0" anchor="t" bIns="91425" lIns="91425" spcFirstLastPara="1" rIns="91425" wrap="square" tIns="91425">
            <a:noAutofit/>
          </a:bodyPr>
          <a:lstStyle/>
          <a:p>
            <a:pPr indent="-208280" lvl="0" marL="34290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Each donation is associated with one and only one past sponsor.</a:t>
            </a:r>
            <a:endParaRPr sz="1800"/>
          </a:p>
          <a:p>
            <a:pPr indent="-208280" lvl="0" marL="34290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Each past sponsor can be associated with one or many donations.</a:t>
            </a:r>
            <a:endParaRPr sz="1800"/>
          </a:p>
          <a:p>
            <a:pPr indent="-208280" lvl="0" marL="34290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Script Text lists the full script of the character, with the points in the production for each text included in the hypertext.</a:t>
            </a:r>
            <a:endParaRPr sz="1800"/>
          </a:p>
          <a:p>
            <a:pPr indent="-208280" lvl="0" marL="34290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A donation is for one and only one production.</a:t>
            </a:r>
            <a:endParaRPr sz="1800"/>
          </a:p>
          <a:p>
            <a:pPr indent="-208280" lvl="0" marL="34290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A production can receive zero or many donations</a:t>
            </a:r>
            <a:endParaRPr sz="1800"/>
          </a:p>
          <a:p>
            <a:pPr indent="-208280" lvl="0" marL="34290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New entity gig is a result of the many to many relationships between actor and production</a:t>
            </a:r>
            <a:endParaRPr sz="2400">
              <a:solidFill>
                <a:srgbClr val="897B5B"/>
              </a:solidFill>
              <a:latin typeface="Corbel"/>
              <a:ea typeface="Corbel"/>
              <a:cs typeface="Corbel"/>
              <a:sym typeface="Corbel"/>
            </a:endParaRPr>
          </a:p>
          <a:p>
            <a:pPr indent="-208280" lvl="0" marL="342900" rtl="0" algn="l">
              <a:lnSpc>
                <a:spcPct val="90000"/>
              </a:lnSpc>
              <a:spcBef>
                <a:spcPts val="600"/>
              </a:spcBef>
              <a:spcAft>
                <a:spcPts val="0"/>
              </a:spcAft>
              <a:buClr>
                <a:schemeClr val="accent1"/>
              </a:buClr>
              <a:buSzPts val="2400"/>
              <a:buFont typeface="Noto Sans Symbols"/>
              <a:buChar char="●"/>
            </a:pPr>
            <a:r>
              <a:rPr lang="en-US" sz="2400">
                <a:solidFill>
                  <a:srgbClr val="897B5B"/>
                </a:solidFill>
                <a:latin typeface="Corbel"/>
                <a:ea typeface="Corbel"/>
                <a:cs typeface="Corbel"/>
                <a:sym typeface="Corbel"/>
              </a:rPr>
              <a:t>S</a:t>
            </a:r>
            <a:r>
              <a:rPr lang="en-US" sz="2400">
                <a:solidFill>
                  <a:srgbClr val="897B5B"/>
                </a:solidFill>
                <a:highlight>
                  <a:srgbClr val="FFFFFF"/>
                </a:highlight>
                <a:latin typeface="Corbel"/>
                <a:ea typeface="Corbel"/>
                <a:cs typeface="Corbel"/>
                <a:sym typeface="Corbel"/>
              </a:rPr>
              <a:t>ince actors can be both an actor and a patron, we need to set the database up to allow for individual people to donate without receiving a seat</a:t>
            </a:r>
            <a:endParaRPr sz="2400">
              <a:solidFill>
                <a:srgbClr val="897B5B"/>
              </a:solidFill>
              <a:latin typeface="Corbel"/>
              <a:ea typeface="Corbel"/>
              <a:cs typeface="Corbel"/>
              <a:sym typeface="Corbel"/>
            </a:endParaRPr>
          </a:p>
          <a:p>
            <a:pPr indent="0" lvl="0" marL="0" rtl="0" algn="l">
              <a:spcBef>
                <a:spcPts val="600"/>
              </a:spcBef>
              <a:spcAft>
                <a:spcPts val="600"/>
              </a:spcAft>
              <a:buNone/>
            </a:pPr>
            <a:r>
              <a:t/>
            </a:r>
            <a:endParaRPr sz="2400">
              <a:solidFill>
                <a:srgbClr val="897B5B"/>
              </a:solidFill>
              <a:latin typeface="Corbel"/>
              <a:ea typeface="Corbel"/>
              <a:cs typeface="Corbel"/>
              <a:sym typeface="Corbel"/>
            </a:endParaRPr>
          </a:p>
        </p:txBody>
      </p:sp>
      <p:sp>
        <p:nvSpPr>
          <p:cNvPr id="148" name="Google Shape;148;p22"/>
          <p:cNvSpPr txBox="1"/>
          <p:nvPr/>
        </p:nvSpPr>
        <p:spPr>
          <a:xfrm>
            <a:off x="242450" y="300175"/>
            <a:ext cx="11880300" cy="118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3700">
                <a:solidFill>
                  <a:schemeClr val="dk2"/>
                </a:solidFill>
                <a:latin typeface="Corbel"/>
                <a:ea typeface="Corbel"/>
                <a:cs typeface="Corbel"/>
                <a:sym typeface="Corbel"/>
              </a:rPr>
              <a:t>Assumptions</a:t>
            </a:r>
            <a:endParaRPr sz="3700">
              <a:solidFill>
                <a:schemeClr val="dk2"/>
              </a:solidFill>
              <a:latin typeface="Corbel"/>
              <a:ea typeface="Corbel"/>
              <a:cs typeface="Corbel"/>
              <a:sym typeface="Corbe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idx="1" type="body"/>
          </p:nvPr>
        </p:nvSpPr>
        <p:spPr>
          <a:xfrm>
            <a:off x="0" y="1801100"/>
            <a:ext cx="6281700" cy="5056800"/>
          </a:xfrm>
          <a:prstGeom prst="rect">
            <a:avLst/>
          </a:prstGeom>
        </p:spPr>
        <p:txBody>
          <a:bodyPr anchorCtr="0" anchor="t" bIns="45700" lIns="91425" spcFirstLastPara="1" rIns="91425" wrap="square" tIns="45700">
            <a:noAutofit/>
          </a:bodyPr>
          <a:lstStyle/>
          <a:p>
            <a:pPr indent="0" lvl="0" marL="0" marR="0" rtl="0" algn="l">
              <a:spcBef>
                <a:spcPts val="1200"/>
              </a:spcBef>
              <a:spcAft>
                <a:spcPts val="0"/>
              </a:spcAft>
              <a:buNone/>
            </a:pPr>
            <a:r>
              <a:t/>
            </a:r>
            <a:endParaRPr sz="2000">
              <a:solidFill>
                <a:srgbClr val="897B5B"/>
              </a:solidFill>
            </a:endParaRPr>
          </a:p>
          <a:p>
            <a:pPr indent="0" lvl="0" marL="160020" marR="0" rtl="0" algn="l">
              <a:spcBef>
                <a:spcPts val="2100"/>
              </a:spcBef>
              <a:spcAft>
                <a:spcPts val="0"/>
              </a:spcAft>
              <a:buNone/>
            </a:pPr>
            <a:r>
              <a:rPr b="1" lang="en-US" sz="2000">
                <a:solidFill>
                  <a:srgbClr val="897B5B"/>
                </a:solidFill>
              </a:rPr>
              <a:t>Member: </a:t>
            </a:r>
            <a:r>
              <a:rPr lang="en-US" sz="2000" u="sng">
                <a:solidFill>
                  <a:srgbClr val="897B5B"/>
                </a:solidFill>
              </a:rPr>
              <a:t>MID</a:t>
            </a:r>
            <a:r>
              <a:rPr lang="en-US" sz="2000">
                <a:solidFill>
                  <a:srgbClr val="897B5B"/>
                </a:solidFill>
              </a:rPr>
              <a:t>, MName, MAddress, MJob, IsActor, IsPatron</a:t>
            </a:r>
            <a:endParaRPr sz="2000">
              <a:solidFill>
                <a:srgbClr val="897B5B"/>
              </a:solidFill>
            </a:endParaRPr>
          </a:p>
          <a:p>
            <a:pPr indent="0" lvl="0" marL="160020" marR="0" rtl="0" algn="l">
              <a:spcBef>
                <a:spcPts val="2100"/>
              </a:spcBef>
              <a:spcAft>
                <a:spcPts val="0"/>
              </a:spcAft>
              <a:buNone/>
            </a:pPr>
            <a:r>
              <a:rPr b="1" lang="en-US" sz="2000">
                <a:solidFill>
                  <a:srgbClr val="897B5B"/>
                </a:solidFill>
              </a:rPr>
              <a:t>Actor: </a:t>
            </a:r>
            <a:r>
              <a:rPr i="1" lang="en-US" sz="2000" u="sng">
                <a:solidFill>
                  <a:srgbClr val="897B5B"/>
                </a:solidFill>
              </a:rPr>
              <a:t>ActorID</a:t>
            </a:r>
            <a:r>
              <a:rPr lang="en-US" sz="2000">
                <a:solidFill>
                  <a:srgbClr val="897B5B"/>
                </a:solidFill>
              </a:rPr>
              <a:t> [ActorID is foreign key to Member]</a:t>
            </a:r>
            <a:endParaRPr sz="2000">
              <a:solidFill>
                <a:srgbClr val="897B5B"/>
              </a:solidFill>
            </a:endParaRPr>
          </a:p>
          <a:p>
            <a:pPr indent="0" lvl="0" marL="160020" marR="0" rtl="0" algn="l">
              <a:spcBef>
                <a:spcPts val="2100"/>
              </a:spcBef>
              <a:spcAft>
                <a:spcPts val="0"/>
              </a:spcAft>
              <a:buNone/>
            </a:pPr>
            <a:r>
              <a:rPr b="1" lang="en-US" sz="2000">
                <a:solidFill>
                  <a:srgbClr val="897B5B"/>
                </a:solidFill>
              </a:rPr>
              <a:t>Patron: </a:t>
            </a:r>
            <a:r>
              <a:rPr i="1" lang="en-US" sz="2000" u="sng">
                <a:solidFill>
                  <a:srgbClr val="897B5B"/>
                </a:solidFill>
              </a:rPr>
              <a:t>PatronID</a:t>
            </a:r>
            <a:r>
              <a:rPr lang="en-US" sz="2000">
                <a:solidFill>
                  <a:srgbClr val="897B5B"/>
                </a:solidFill>
              </a:rPr>
              <a:t> [PatronID is foreign key to Member]</a:t>
            </a:r>
            <a:endParaRPr sz="2000">
              <a:solidFill>
                <a:srgbClr val="897B5B"/>
              </a:solidFill>
            </a:endParaRPr>
          </a:p>
          <a:p>
            <a:pPr indent="0" lvl="0" marL="160020" marR="0" rtl="0" algn="l">
              <a:spcBef>
                <a:spcPts val="2100"/>
              </a:spcBef>
              <a:spcAft>
                <a:spcPts val="0"/>
              </a:spcAft>
              <a:buNone/>
            </a:pPr>
            <a:r>
              <a:rPr b="1" lang="en-US" sz="2000">
                <a:solidFill>
                  <a:srgbClr val="897B5B"/>
                </a:solidFill>
              </a:rPr>
              <a:t>Production: </a:t>
            </a:r>
            <a:r>
              <a:rPr lang="en-US" sz="2000" u="sng">
                <a:solidFill>
                  <a:srgbClr val="897B5B"/>
                </a:solidFill>
              </a:rPr>
              <a:t>ProductionID</a:t>
            </a:r>
            <a:r>
              <a:rPr lang="en-US" sz="2000">
                <a:solidFill>
                  <a:srgbClr val="897B5B"/>
                </a:solidFill>
              </a:rPr>
              <a:t>, ProductionName, ProductionRuntime, ProductionGenre, TicketPrice</a:t>
            </a:r>
            <a:endParaRPr sz="2000">
              <a:solidFill>
                <a:srgbClr val="897B5B"/>
              </a:solidFill>
            </a:endParaRPr>
          </a:p>
          <a:p>
            <a:pPr indent="0" lvl="0" marL="160020" marR="0" rtl="0" algn="l">
              <a:spcBef>
                <a:spcPts val="2100"/>
              </a:spcBef>
              <a:spcAft>
                <a:spcPts val="2100"/>
              </a:spcAft>
              <a:buNone/>
            </a:pPr>
            <a:r>
              <a:t/>
            </a:r>
            <a:endParaRPr sz="2000">
              <a:solidFill>
                <a:srgbClr val="897B5B"/>
              </a:solidFill>
            </a:endParaRPr>
          </a:p>
        </p:txBody>
      </p:sp>
      <p:pic>
        <p:nvPicPr>
          <p:cNvPr id="154" name="Google Shape;154;p23"/>
          <p:cNvPicPr preferRelativeResize="0"/>
          <p:nvPr/>
        </p:nvPicPr>
        <p:blipFill>
          <a:blip r:embed="rId3">
            <a:alphaModFix/>
          </a:blip>
          <a:stretch>
            <a:fillRect/>
          </a:stretch>
        </p:blipFill>
        <p:spPr>
          <a:xfrm>
            <a:off x="5810625" y="0"/>
            <a:ext cx="6381372" cy="6858000"/>
          </a:xfrm>
          <a:prstGeom prst="rect">
            <a:avLst/>
          </a:prstGeom>
          <a:noFill/>
          <a:ln>
            <a:noFill/>
          </a:ln>
        </p:spPr>
      </p:pic>
      <p:sp>
        <p:nvSpPr>
          <p:cNvPr id="155" name="Google Shape;155;p23"/>
          <p:cNvSpPr txBox="1"/>
          <p:nvPr/>
        </p:nvSpPr>
        <p:spPr>
          <a:xfrm>
            <a:off x="127000" y="242450"/>
            <a:ext cx="5683500" cy="184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3700">
                <a:solidFill>
                  <a:srgbClr val="897B5B"/>
                </a:solidFill>
                <a:latin typeface="Corbel"/>
                <a:ea typeface="Corbel"/>
                <a:cs typeface="Corbel"/>
                <a:sym typeface="Corbel"/>
              </a:rPr>
              <a:t>Relational Tables</a:t>
            </a:r>
            <a:endParaRPr sz="3700">
              <a:solidFill>
                <a:srgbClr val="897B5B"/>
              </a:solidFill>
              <a:latin typeface="Corbel"/>
              <a:ea typeface="Corbel"/>
              <a:cs typeface="Corbel"/>
              <a:sym typeface="Corbe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nvSpPr>
        <p:spPr>
          <a:xfrm>
            <a:off x="0" y="1870375"/>
            <a:ext cx="6381300" cy="4987500"/>
          </a:xfrm>
          <a:prstGeom prst="rect">
            <a:avLst/>
          </a:prstGeom>
          <a:noFill/>
          <a:ln>
            <a:noFill/>
          </a:ln>
        </p:spPr>
        <p:txBody>
          <a:bodyPr anchorCtr="0" anchor="t" bIns="91425" lIns="91425" spcFirstLastPara="1" rIns="91425" wrap="square" tIns="91425">
            <a:noAutofit/>
          </a:bodyPr>
          <a:lstStyle/>
          <a:p>
            <a:pPr indent="0" lvl="0" marL="160020" rtl="0" algn="l">
              <a:lnSpc>
                <a:spcPct val="110000"/>
              </a:lnSpc>
              <a:spcBef>
                <a:spcPts val="600"/>
              </a:spcBef>
              <a:spcAft>
                <a:spcPts val="0"/>
              </a:spcAft>
              <a:buClr>
                <a:srgbClr val="000000"/>
              </a:buClr>
              <a:buFont typeface="Arial"/>
              <a:buNone/>
            </a:pPr>
            <a:r>
              <a:rPr b="1" lang="en-US" sz="2000">
                <a:solidFill>
                  <a:srgbClr val="897B5B"/>
                </a:solidFill>
                <a:latin typeface="Corbel"/>
                <a:ea typeface="Corbel"/>
                <a:cs typeface="Corbel"/>
                <a:sym typeface="Corbel"/>
              </a:rPr>
              <a:t>Patronage: </a:t>
            </a:r>
            <a:r>
              <a:rPr lang="en-US" sz="2000" u="sng">
                <a:solidFill>
                  <a:srgbClr val="897B5B"/>
                </a:solidFill>
                <a:latin typeface="Corbel"/>
                <a:ea typeface="Corbel"/>
                <a:cs typeface="Corbel"/>
                <a:sym typeface="Corbel"/>
              </a:rPr>
              <a:t>PatronageID</a:t>
            </a:r>
            <a:r>
              <a:rPr lang="en-US" sz="2000">
                <a:solidFill>
                  <a:srgbClr val="897B5B"/>
                </a:solidFill>
                <a:latin typeface="Corbel"/>
                <a:ea typeface="Corbel"/>
                <a:cs typeface="Corbel"/>
                <a:sym typeface="Corbel"/>
              </a:rPr>
              <a:t>, PatronageAmount, SeatRowLetter, SeatNum, PatronageDate, </a:t>
            </a:r>
            <a:r>
              <a:rPr i="1" lang="en-US" sz="2000">
                <a:solidFill>
                  <a:srgbClr val="897B5B"/>
                </a:solidFill>
                <a:latin typeface="Corbel"/>
                <a:ea typeface="Corbel"/>
                <a:cs typeface="Corbel"/>
                <a:sym typeface="Corbel"/>
              </a:rPr>
              <a:t>ProductionID</a:t>
            </a:r>
            <a:r>
              <a:rPr lang="en-US" sz="2000">
                <a:solidFill>
                  <a:srgbClr val="897B5B"/>
                </a:solidFill>
                <a:latin typeface="Corbel"/>
                <a:ea typeface="Corbel"/>
                <a:cs typeface="Corbel"/>
                <a:sym typeface="Corbel"/>
              </a:rPr>
              <a:t>, </a:t>
            </a:r>
            <a:r>
              <a:rPr i="1" lang="en-US" sz="2000">
                <a:solidFill>
                  <a:srgbClr val="897B5B"/>
                </a:solidFill>
                <a:latin typeface="Corbel"/>
                <a:ea typeface="Corbel"/>
                <a:cs typeface="Corbel"/>
                <a:sym typeface="Corbel"/>
              </a:rPr>
              <a:t>PatronID </a:t>
            </a:r>
            <a:r>
              <a:rPr lang="en-US" sz="2000">
                <a:solidFill>
                  <a:srgbClr val="897B5B"/>
                </a:solidFill>
                <a:latin typeface="Corbel"/>
                <a:ea typeface="Corbel"/>
                <a:cs typeface="Corbel"/>
                <a:sym typeface="Corbel"/>
              </a:rPr>
              <a:t>[ProductionID is foreign key to Production, PatronID is foreign key to Patron]</a:t>
            </a:r>
            <a:endParaRPr/>
          </a:p>
          <a:p>
            <a:pPr indent="0" lvl="0" marL="160020" rtl="0" algn="l">
              <a:lnSpc>
                <a:spcPct val="110000"/>
              </a:lnSpc>
              <a:spcBef>
                <a:spcPts val="600"/>
              </a:spcBef>
              <a:spcAft>
                <a:spcPts val="0"/>
              </a:spcAft>
              <a:buClr>
                <a:srgbClr val="000000"/>
              </a:buClr>
              <a:buFont typeface="Arial"/>
              <a:buNone/>
            </a:pPr>
            <a:r>
              <a:rPr b="1" lang="en-US" sz="2000">
                <a:solidFill>
                  <a:srgbClr val="897B5B"/>
                </a:solidFill>
                <a:latin typeface="Corbel"/>
                <a:ea typeface="Corbel"/>
                <a:cs typeface="Corbel"/>
                <a:sym typeface="Corbel"/>
              </a:rPr>
              <a:t>Gig: </a:t>
            </a:r>
            <a:r>
              <a:rPr lang="en-US" sz="2000" u="sng">
                <a:solidFill>
                  <a:srgbClr val="897B5B"/>
                </a:solidFill>
                <a:latin typeface="Corbel"/>
                <a:ea typeface="Corbel"/>
                <a:cs typeface="Corbel"/>
                <a:sym typeface="Corbel"/>
              </a:rPr>
              <a:t>GigID</a:t>
            </a:r>
            <a:r>
              <a:rPr lang="en-US" sz="2000">
                <a:solidFill>
                  <a:srgbClr val="897B5B"/>
                </a:solidFill>
                <a:latin typeface="Corbel"/>
                <a:ea typeface="Corbel"/>
                <a:cs typeface="Corbel"/>
                <a:sym typeface="Corbel"/>
              </a:rPr>
              <a:t>, CharacterName, </a:t>
            </a:r>
            <a:r>
              <a:rPr i="1" lang="en-US" sz="2000">
                <a:solidFill>
                  <a:srgbClr val="897B5B"/>
                </a:solidFill>
                <a:latin typeface="Corbel"/>
                <a:ea typeface="Corbel"/>
                <a:cs typeface="Corbel"/>
                <a:sym typeface="Corbel"/>
              </a:rPr>
              <a:t>ScriptID</a:t>
            </a:r>
            <a:r>
              <a:rPr lang="en-US" sz="2000">
                <a:solidFill>
                  <a:srgbClr val="897B5B"/>
                </a:solidFill>
                <a:latin typeface="Corbel"/>
                <a:ea typeface="Corbel"/>
                <a:cs typeface="Corbel"/>
                <a:sym typeface="Corbel"/>
              </a:rPr>
              <a:t>, Wage, Date, </a:t>
            </a:r>
            <a:r>
              <a:rPr i="1" lang="en-US" sz="2000">
                <a:solidFill>
                  <a:srgbClr val="897B5B"/>
                </a:solidFill>
                <a:latin typeface="Corbel"/>
                <a:ea typeface="Corbel"/>
                <a:cs typeface="Corbel"/>
                <a:sym typeface="Corbel"/>
              </a:rPr>
              <a:t>ActorID</a:t>
            </a:r>
            <a:r>
              <a:rPr lang="en-US" sz="2000">
                <a:solidFill>
                  <a:srgbClr val="897B5B"/>
                </a:solidFill>
                <a:latin typeface="Corbel"/>
                <a:ea typeface="Corbel"/>
                <a:cs typeface="Corbel"/>
                <a:sym typeface="Corbel"/>
              </a:rPr>
              <a:t>, </a:t>
            </a:r>
            <a:r>
              <a:rPr i="1" lang="en-US" sz="2000">
                <a:solidFill>
                  <a:srgbClr val="897B5B"/>
                </a:solidFill>
                <a:latin typeface="Corbel"/>
                <a:ea typeface="Corbel"/>
                <a:cs typeface="Corbel"/>
                <a:sym typeface="Corbel"/>
              </a:rPr>
              <a:t>ProductionID </a:t>
            </a:r>
            <a:r>
              <a:rPr lang="en-US" sz="2000">
                <a:solidFill>
                  <a:srgbClr val="897B5B"/>
                </a:solidFill>
                <a:latin typeface="Corbel"/>
                <a:ea typeface="Corbel"/>
                <a:cs typeface="Corbel"/>
                <a:sym typeface="Corbel"/>
              </a:rPr>
              <a:t>[ActorID is foreign key to Actor, ProductionID is foreign key to Production, ScriptID is foreign key to Script]</a:t>
            </a:r>
            <a:endParaRPr/>
          </a:p>
          <a:p>
            <a:pPr indent="0" lvl="0" marL="160020" rtl="0" algn="l">
              <a:lnSpc>
                <a:spcPct val="110000"/>
              </a:lnSpc>
              <a:spcBef>
                <a:spcPts val="600"/>
              </a:spcBef>
              <a:spcAft>
                <a:spcPts val="0"/>
              </a:spcAft>
              <a:buClr>
                <a:srgbClr val="000000"/>
              </a:buClr>
              <a:buFont typeface="Arial"/>
              <a:buNone/>
            </a:pPr>
            <a:r>
              <a:rPr b="1" lang="en-US" sz="2000">
                <a:solidFill>
                  <a:srgbClr val="897B5B"/>
                </a:solidFill>
                <a:latin typeface="Corbel"/>
                <a:ea typeface="Corbel"/>
                <a:cs typeface="Corbel"/>
                <a:sym typeface="Corbel"/>
              </a:rPr>
              <a:t>Script: </a:t>
            </a:r>
            <a:r>
              <a:rPr lang="en-US" sz="2000" u="sng">
                <a:solidFill>
                  <a:srgbClr val="897B5B"/>
                </a:solidFill>
                <a:latin typeface="Corbel"/>
                <a:ea typeface="Corbel"/>
                <a:cs typeface="Corbel"/>
                <a:sym typeface="Corbel"/>
              </a:rPr>
              <a:t>ScriptID</a:t>
            </a:r>
            <a:r>
              <a:rPr lang="en-US" sz="2000">
                <a:solidFill>
                  <a:srgbClr val="897B5B"/>
                </a:solidFill>
                <a:latin typeface="Corbel"/>
                <a:ea typeface="Corbel"/>
                <a:cs typeface="Corbel"/>
                <a:sym typeface="Corbel"/>
              </a:rPr>
              <a:t>, </a:t>
            </a:r>
            <a:r>
              <a:rPr i="1" lang="en-US" sz="2000">
                <a:solidFill>
                  <a:srgbClr val="897B5B"/>
                </a:solidFill>
                <a:latin typeface="Corbel"/>
                <a:ea typeface="Corbel"/>
                <a:cs typeface="Corbel"/>
                <a:sym typeface="Corbel"/>
              </a:rPr>
              <a:t>GigID</a:t>
            </a:r>
            <a:r>
              <a:rPr lang="en-US" sz="2000">
                <a:solidFill>
                  <a:srgbClr val="897B5B"/>
                </a:solidFill>
                <a:latin typeface="Corbel"/>
                <a:ea typeface="Corbel"/>
                <a:cs typeface="Corbel"/>
                <a:sym typeface="Corbel"/>
              </a:rPr>
              <a:t>, ScriptText [GigID is foreign key to Gig]</a:t>
            </a:r>
            <a:endParaRPr/>
          </a:p>
          <a:p>
            <a:pPr indent="0" lvl="0" marL="160020" rtl="0" algn="l">
              <a:lnSpc>
                <a:spcPct val="110000"/>
              </a:lnSpc>
              <a:spcBef>
                <a:spcPts val="600"/>
              </a:spcBef>
              <a:spcAft>
                <a:spcPts val="0"/>
              </a:spcAft>
              <a:buClr>
                <a:srgbClr val="000000"/>
              </a:buClr>
              <a:buFont typeface="Arial"/>
              <a:buNone/>
            </a:pPr>
            <a:r>
              <a:rPr b="1" lang="en-US" sz="2000">
                <a:solidFill>
                  <a:srgbClr val="897B5B"/>
                </a:solidFill>
                <a:latin typeface="Corbel"/>
                <a:ea typeface="Corbel"/>
                <a:cs typeface="Corbel"/>
                <a:sym typeface="Corbel"/>
              </a:rPr>
              <a:t>Sponsor</a:t>
            </a:r>
            <a:r>
              <a:rPr lang="en-US" sz="2000">
                <a:solidFill>
                  <a:srgbClr val="897B5B"/>
                </a:solidFill>
                <a:latin typeface="Corbel"/>
                <a:ea typeface="Corbel"/>
                <a:cs typeface="Corbel"/>
                <a:sym typeface="Corbel"/>
              </a:rPr>
              <a:t>: </a:t>
            </a:r>
            <a:r>
              <a:rPr lang="en-US" sz="2000" u="sng">
                <a:solidFill>
                  <a:srgbClr val="897B5B"/>
                </a:solidFill>
                <a:latin typeface="Corbel"/>
                <a:ea typeface="Corbel"/>
                <a:cs typeface="Corbel"/>
                <a:sym typeface="Corbel"/>
              </a:rPr>
              <a:t>SponsorID</a:t>
            </a:r>
            <a:r>
              <a:rPr lang="en-US" sz="2000">
                <a:solidFill>
                  <a:srgbClr val="897B5B"/>
                </a:solidFill>
                <a:latin typeface="Corbel"/>
                <a:ea typeface="Corbel"/>
                <a:cs typeface="Corbel"/>
                <a:sym typeface="Corbel"/>
              </a:rPr>
              <a:t>, OrganizationName, OrganizationAddress, SponsorType</a:t>
            </a:r>
            <a:endParaRPr/>
          </a:p>
          <a:p>
            <a:pPr indent="0" lvl="0" marL="0" rtl="0" algn="l">
              <a:spcBef>
                <a:spcPts val="0"/>
              </a:spcBef>
              <a:spcAft>
                <a:spcPts val="0"/>
              </a:spcAft>
              <a:buNone/>
            </a:pPr>
            <a:r>
              <a:t/>
            </a:r>
            <a:endParaRPr>
              <a:latin typeface="Corbel"/>
              <a:ea typeface="Corbel"/>
              <a:cs typeface="Corbel"/>
              <a:sym typeface="Corbel"/>
            </a:endParaRPr>
          </a:p>
        </p:txBody>
      </p:sp>
      <p:pic>
        <p:nvPicPr>
          <p:cNvPr id="161" name="Google Shape;161;p24"/>
          <p:cNvPicPr preferRelativeResize="0"/>
          <p:nvPr/>
        </p:nvPicPr>
        <p:blipFill>
          <a:blip r:embed="rId3">
            <a:alphaModFix/>
          </a:blip>
          <a:stretch>
            <a:fillRect/>
          </a:stretch>
        </p:blipFill>
        <p:spPr>
          <a:xfrm>
            <a:off x="5810625" y="0"/>
            <a:ext cx="6381372" cy="6858000"/>
          </a:xfrm>
          <a:prstGeom prst="rect">
            <a:avLst/>
          </a:prstGeom>
          <a:noFill/>
          <a:ln>
            <a:noFill/>
          </a:ln>
        </p:spPr>
      </p:pic>
      <p:sp>
        <p:nvSpPr>
          <p:cNvPr id="162" name="Google Shape;162;p24"/>
          <p:cNvSpPr txBox="1"/>
          <p:nvPr/>
        </p:nvSpPr>
        <p:spPr>
          <a:xfrm>
            <a:off x="127000" y="242450"/>
            <a:ext cx="5683500" cy="184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3700">
                <a:solidFill>
                  <a:srgbClr val="897B5B"/>
                </a:solidFill>
                <a:latin typeface="Corbel"/>
                <a:ea typeface="Corbel"/>
                <a:cs typeface="Corbel"/>
                <a:sym typeface="Corbel"/>
              </a:rPr>
              <a:t>Relational Tables</a:t>
            </a:r>
            <a:endParaRPr sz="3700">
              <a:solidFill>
                <a:srgbClr val="897B5B"/>
              </a:solidFill>
              <a:latin typeface="Corbel"/>
              <a:ea typeface="Corbel"/>
              <a:cs typeface="Corbel"/>
              <a:sym typeface="Corbe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5"/>
          <p:cNvSpPr txBox="1"/>
          <p:nvPr/>
        </p:nvSpPr>
        <p:spPr>
          <a:xfrm>
            <a:off x="26250" y="2286000"/>
            <a:ext cx="6381300" cy="4572000"/>
          </a:xfrm>
          <a:prstGeom prst="rect">
            <a:avLst/>
          </a:prstGeom>
          <a:noFill/>
          <a:ln>
            <a:noFill/>
          </a:ln>
        </p:spPr>
        <p:txBody>
          <a:bodyPr anchorCtr="0" anchor="t" bIns="91425" lIns="91425" spcFirstLastPara="1" rIns="91425" wrap="square" tIns="91425">
            <a:noAutofit/>
          </a:bodyPr>
          <a:lstStyle/>
          <a:p>
            <a:pPr indent="0" lvl="0" marL="160020" rtl="0" algn="l">
              <a:lnSpc>
                <a:spcPct val="110000"/>
              </a:lnSpc>
              <a:spcBef>
                <a:spcPts val="600"/>
              </a:spcBef>
              <a:spcAft>
                <a:spcPts val="0"/>
              </a:spcAft>
              <a:buClr>
                <a:srgbClr val="000000"/>
              </a:buClr>
              <a:buFont typeface="Arial"/>
              <a:buNone/>
            </a:pPr>
            <a:r>
              <a:rPr b="1" lang="en-US" sz="2000">
                <a:solidFill>
                  <a:srgbClr val="897B5B"/>
                </a:solidFill>
                <a:latin typeface="Corbel"/>
                <a:ea typeface="Corbel"/>
                <a:cs typeface="Corbel"/>
                <a:sym typeface="Corbel"/>
              </a:rPr>
              <a:t>PastSponsor</a:t>
            </a:r>
            <a:r>
              <a:rPr lang="en-US" sz="2000">
                <a:solidFill>
                  <a:srgbClr val="897B5B"/>
                </a:solidFill>
                <a:latin typeface="Corbel"/>
                <a:ea typeface="Corbel"/>
                <a:cs typeface="Corbel"/>
                <a:sym typeface="Corbel"/>
              </a:rPr>
              <a:t>: </a:t>
            </a:r>
            <a:r>
              <a:rPr i="1" lang="en-US" sz="2000" u="sng">
                <a:solidFill>
                  <a:srgbClr val="897B5B"/>
                </a:solidFill>
                <a:latin typeface="Corbel"/>
                <a:ea typeface="Corbel"/>
                <a:cs typeface="Corbel"/>
                <a:sym typeface="Corbel"/>
              </a:rPr>
              <a:t>PastSponsorID</a:t>
            </a:r>
            <a:r>
              <a:rPr lang="en-US" sz="2000">
                <a:solidFill>
                  <a:srgbClr val="897B5B"/>
                </a:solidFill>
                <a:latin typeface="Corbel"/>
                <a:ea typeface="Corbel"/>
                <a:cs typeface="Corbel"/>
                <a:sym typeface="Corbel"/>
              </a:rPr>
              <a:t> [PastSponsorID is foreign key to Sponsor]</a:t>
            </a:r>
            <a:endParaRPr/>
          </a:p>
          <a:p>
            <a:pPr indent="0" lvl="0" marL="160020" rtl="0" algn="l">
              <a:lnSpc>
                <a:spcPct val="110000"/>
              </a:lnSpc>
              <a:spcBef>
                <a:spcPts val="600"/>
              </a:spcBef>
              <a:spcAft>
                <a:spcPts val="0"/>
              </a:spcAft>
              <a:buNone/>
            </a:pPr>
            <a:r>
              <a:t/>
            </a:r>
            <a:endParaRPr b="1" sz="2000">
              <a:solidFill>
                <a:srgbClr val="897B5B"/>
              </a:solidFill>
              <a:latin typeface="Corbel"/>
              <a:ea typeface="Corbel"/>
              <a:cs typeface="Corbel"/>
              <a:sym typeface="Corbel"/>
            </a:endParaRPr>
          </a:p>
          <a:p>
            <a:pPr indent="0" lvl="0" marL="160020" rtl="0" algn="l">
              <a:lnSpc>
                <a:spcPct val="110000"/>
              </a:lnSpc>
              <a:spcBef>
                <a:spcPts val="600"/>
              </a:spcBef>
              <a:spcAft>
                <a:spcPts val="0"/>
              </a:spcAft>
              <a:buClr>
                <a:srgbClr val="000000"/>
              </a:buClr>
              <a:buFont typeface="Arial"/>
              <a:buNone/>
            </a:pPr>
            <a:r>
              <a:rPr b="1" lang="en-US" sz="2000">
                <a:solidFill>
                  <a:srgbClr val="897B5B"/>
                </a:solidFill>
                <a:latin typeface="Corbel"/>
                <a:ea typeface="Corbel"/>
                <a:cs typeface="Corbel"/>
                <a:sym typeface="Corbel"/>
              </a:rPr>
              <a:t>PotentialSponsor</a:t>
            </a:r>
            <a:r>
              <a:rPr lang="en-US" sz="2000">
                <a:solidFill>
                  <a:srgbClr val="897B5B"/>
                </a:solidFill>
                <a:latin typeface="Corbel"/>
                <a:ea typeface="Corbel"/>
                <a:cs typeface="Corbel"/>
                <a:sym typeface="Corbel"/>
              </a:rPr>
              <a:t>: </a:t>
            </a:r>
            <a:r>
              <a:rPr i="1" lang="en-US" sz="2000" u="sng">
                <a:solidFill>
                  <a:srgbClr val="897B5B"/>
                </a:solidFill>
                <a:latin typeface="Corbel"/>
                <a:ea typeface="Corbel"/>
                <a:cs typeface="Corbel"/>
                <a:sym typeface="Corbel"/>
              </a:rPr>
              <a:t>PotentialSponsorID</a:t>
            </a:r>
            <a:r>
              <a:rPr lang="en-US" sz="2000">
                <a:solidFill>
                  <a:srgbClr val="897B5B"/>
                </a:solidFill>
                <a:latin typeface="Corbel"/>
                <a:ea typeface="Corbel"/>
                <a:cs typeface="Corbel"/>
                <a:sym typeface="Corbel"/>
              </a:rPr>
              <a:t> [PotentialSponsorID is foreign key to Sponsor]</a:t>
            </a:r>
            <a:endParaRPr/>
          </a:p>
          <a:p>
            <a:pPr indent="0" lvl="0" marL="160020" rtl="0" algn="l">
              <a:lnSpc>
                <a:spcPct val="110000"/>
              </a:lnSpc>
              <a:spcBef>
                <a:spcPts val="600"/>
              </a:spcBef>
              <a:spcAft>
                <a:spcPts val="0"/>
              </a:spcAft>
              <a:buNone/>
            </a:pPr>
            <a:r>
              <a:t/>
            </a:r>
            <a:endParaRPr b="1" sz="2000">
              <a:solidFill>
                <a:srgbClr val="897B5B"/>
              </a:solidFill>
              <a:latin typeface="Corbel"/>
              <a:ea typeface="Corbel"/>
              <a:cs typeface="Corbel"/>
              <a:sym typeface="Corbel"/>
            </a:endParaRPr>
          </a:p>
          <a:p>
            <a:pPr indent="0" lvl="0" marL="160020" rtl="0" algn="l">
              <a:lnSpc>
                <a:spcPct val="110000"/>
              </a:lnSpc>
              <a:spcBef>
                <a:spcPts val="600"/>
              </a:spcBef>
              <a:spcAft>
                <a:spcPts val="0"/>
              </a:spcAft>
              <a:buClr>
                <a:srgbClr val="000000"/>
              </a:buClr>
              <a:buFont typeface="Arial"/>
              <a:buNone/>
            </a:pPr>
            <a:r>
              <a:rPr b="1" lang="en-US" sz="2000">
                <a:solidFill>
                  <a:srgbClr val="897B5B"/>
                </a:solidFill>
                <a:latin typeface="Corbel"/>
                <a:ea typeface="Corbel"/>
                <a:cs typeface="Corbel"/>
                <a:sym typeface="Corbel"/>
              </a:rPr>
              <a:t>Donation</a:t>
            </a:r>
            <a:r>
              <a:rPr lang="en-US" sz="2000">
                <a:solidFill>
                  <a:srgbClr val="897B5B"/>
                </a:solidFill>
                <a:latin typeface="Corbel"/>
                <a:ea typeface="Corbel"/>
                <a:cs typeface="Corbel"/>
                <a:sym typeface="Corbel"/>
              </a:rPr>
              <a:t>: </a:t>
            </a:r>
            <a:r>
              <a:rPr lang="en-US" sz="2000" u="sng">
                <a:solidFill>
                  <a:srgbClr val="897B5B"/>
                </a:solidFill>
                <a:latin typeface="Corbel"/>
                <a:ea typeface="Corbel"/>
                <a:cs typeface="Corbel"/>
                <a:sym typeface="Corbel"/>
              </a:rPr>
              <a:t>DonationID</a:t>
            </a:r>
            <a:r>
              <a:rPr lang="en-US" sz="2000">
                <a:solidFill>
                  <a:srgbClr val="897B5B"/>
                </a:solidFill>
                <a:latin typeface="Corbel"/>
                <a:ea typeface="Corbel"/>
                <a:cs typeface="Corbel"/>
                <a:sym typeface="Corbel"/>
              </a:rPr>
              <a:t>, DonationAmount, DonationDate, </a:t>
            </a:r>
            <a:r>
              <a:rPr i="1" lang="en-US" sz="2000">
                <a:solidFill>
                  <a:srgbClr val="897B5B"/>
                </a:solidFill>
                <a:latin typeface="Corbel"/>
                <a:ea typeface="Corbel"/>
                <a:cs typeface="Corbel"/>
                <a:sym typeface="Corbel"/>
              </a:rPr>
              <a:t>PastSponsorID</a:t>
            </a:r>
            <a:r>
              <a:rPr lang="en-US" sz="2000">
                <a:solidFill>
                  <a:srgbClr val="897B5B"/>
                </a:solidFill>
                <a:latin typeface="Corbel"/>
                <a:ea typeface="Corbel"/>
                <a:cs typeface="Corbel"/>
                <a:sym typeface="Corbel"/>
              </a:rPr>
              <a:t>, </a:t>
            </a:r>
            <a:r>
              <a:rPr i="1" lang="en-US" sz="2000">
                <a:solidFill>
                  <a:srgbClr val="897B5B"/>
                </a:solidFill>
                <a:latin typeface="Corbel"/>
                <a:ea typeface="Corbel"/>
                <a:cs typeface="Corbel"/>
                <a:sym typeface="Corbel"/>
              </a:rPr>
              <a:t>ProductionID</a:t>
            </a:r>
            <a:r>
              <a:rPr lang="en-US" sz="2000">
                <a:solidFill>
                  <a:srgbClr val="897B5B"/>
                </a:solidFill>
                <a:latin typeface="Corbel"/>
                <a:ea typeface="Corbel"/>
                <a:cs typeface="Corbel"/>
                <a:sym typeface="Corbel"/>
              </a:rPr>
              <a:t> [ProductionID is foreign key to production, PastSponsorID is foreign key to PastSponsor]</a:t>
            </a:r>
            <a:endParaRPr/>
          </a:p>
          <a:p>
            <a:pPr indent="0" lvl="0" marL="0" rtl="0" algn="l">
              <a:spcBef>
                <a:spcPts val="0"/>
              </a:spcBef>
              <a:spcAft>
                <a:spcPts val="0"/>
              </a:spcAft>
              <a:buNone/>
            </a:pPr>
            <a:r>
              <a:t/>
            </a:r>
            <a:endParaRPr>
              <a:latin typeface="Corbel"/>
              <a:ea typeface="Corbel"/>
              <a:cs typeface="Corbel"/>
              <a:sym typeface="Corbel"/>
            </a:endParaRPr>
          </a:p>
        </p:txBody>
      </p:sp>
      <p:pic>
        <p:nvPicPr>
          <p:cNvPr id="168" name="Google Shape;168;p25"/>
          <p:cNvPicPr preferRelativeResize="0"/>
          <p:nvPr/>
        </p:nvPicPr>
        <p:blipFill>
          <a:blip r:embed="rId3">
            <a:alphaModFix/>
          </a:blip>
          <a:stretch>
            <a:fillRect/>
          </a:stretch>
        </p:blipFill>
        <p:spPr>
          <a:xfrm>
            <a:off x="5810625" y="0"/>
            <a:ext cx="6381372" cy="6858000"/>
          </a:xfrm>
          <a:prstGeom prst="rect">
            <a:avLst/>
          </a:prstGeom>
          <a:noFill/>
          <a:ln>
            <a:noFill/>
          </a:ln>
        </p:spPr>
      </p:pic>
      <p:sp>
        <p:nvSpPr>
          <p:cNvPr id="169" name="Google Shape;169;p25"/>
          <p:cNvSpPr txBox="1"/>
          <p:nvPr/>
        </p:nvSpPr>
        <p:spPr>
          <a:xfrm>
            <a:off x="127000" y="242450"/>
            <a:ext cx="5683500" cy="184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3700">
                <a:solidFill>
                  <a:srgbClr val="897B5B"/>
                </a:solidFill>
                <a:latin typeface="Corbel"/>
                <a:ea typeface="Corbel"/>
                <a:cs typeface="Corbel"/>
                <a:sym typeface="Corbel"/>
              </a:rPr>
              <a:t>Relational Tables</a:t>
            </a:r>
            <a:endParaRPr sz="3700">
              <a:solidFill>
                <a:srgbClr val="897B5B"/>
              </a:solidFill>
              <a:latin typeface="Corbel"/>
              <a:ea typeface="Corbel"/>
              <a:cs typeface="Corbel"/>
              <a:sym typeface="Corbe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